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6.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9" r:id="rId4"/>
    <p:sldMasterId id="2147483885" r:id="rId5"/>
    <p:sldMasterId id="2147483907" r:id="rId6"/>
    <p:sldMasterId id="2147483909" r:id="rId7"/>
    <p:sldMasterId id="2147483914" r:id="rId8"/>
    <p:sldMasterId id="2147483934" r:id="rId9"/>
    <p:sldMasterId id="2147483977" r:id="rId10"/>
  </p:sldMasterIdLst>
  <p:notesMasterIdLst>
    <p:notesMasterId r:id="rId23"/>
  </p:notesMasterIdLst>
  <p:handoutMasterIdLst>
    <p:handoutMasterId r:id="rId24"/>
  </p:handoutMasterIdLst>
  <p:sldIdLst>
    <p:sldId id="2147481835" r:id="rId11"/>
    <p:sldId id="2147481836" r:id="rId12"/>
    <p:sldId id="2147481837" r:id="rId13"/>
    <p:sldId id="2147481838" r:id="rId14"/>
    <p:sldId id="2147481839" r:id="rId15"/>
    <p:sldId id="2147481840" r:id="rId16"/>
    <p:sldId id="1768" r:id="rId17"/>
    <p:sldId id="2147481206" r:id="rId18"/>
    <p:sldId id="2146847480" r:id="rId19"/>
    <p:sldId id="2146847477" r:id="rId20"/>
    <p:sldId id="2146847440" r:id="rId21"/>
    <p:sldId id="214684746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E91E201-C666-6CF5-5C79-CD2A132E36E9}" name="Albee, Jeff" initials="JA" userId="S::Jeff.Albee@stantec.com::dc676586-5b2e-45ca-b791-aca9c123d764" providerId="AD"/>
  <p188:author id="{1F5F2129-56DB-A400-5A32-AEA7D4B6E18A}" name="Eyolfson, Jodi" initials="EJ" userId="S::jodi.eyolfson@stantec.com::275e25dc-3942-422d-ac53-1705b4810cf8" providerId="AD"/>
  <p188:author id="{48D1C45D-77A4-D541-6F1A-6E06C5957BE7}" name="Rutherford, Alana" initials="RA" userId="S::alana.rutherford@stantec.com::9acaa643-b1a4-48e9-8b9e-c56e3a3aca1e" providerId="AD"/>
  <p188:author id="{11CE3460-6239-2684-7FF1-FC2E487906A9}" name="Redalen, Laura" initials="" userId="S::Laura.Redalen@stantec.com::3059be7c-9888-4fd7-a9e1-19efc559bcd9" providerId="AD"/>
  <p188:author id="{E1EE0B76-8FC7-74DB-CD9B-24E127B361F0}" name="Kinzel, Lauren" initials="LK" userId="S::Lauren.Kinzel@stantec.com::7d62d384-1c3a-46a0-a2b2-3a893a9ad324" providerId="AD"/>
  <p188:author id="{67E1DDB4-C992-14F3-A9AE-29879BB91DA1}" name="Osborne, Katherine" initials="OK" userId="S::katherine.osborne@stantec.com::3e8c7d76-2aae-4ef5-8167-fd29a17e45cf" providerId="AD"/>
  <p188:author id="{3E5733B7-89AA-47AD-EAB3-14132B1B6B08}" name="Rude, Benjamin" initials="BR" userId="S::Benjamin.Rude@stantec.com::15ce554a-2d0f-4e49-97d0-b9295759c705" providerId="AD"/>
  <p188:author id="{EA6CFEBA-5DE2-B0F0-23A9-E521303EF23D}" name="Albee, Jeff" initials="AJ" userId="S::jeff.albee@stantec.com::dc676586-5b2e-45ca-b791-aca9c123d76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Wedman, Andrew" initials="WA" lastIdx="1" clrIdx="0">
    <p:extLst>
      <p:ext uri="{19B8F6BF-5375-455C-9EA6-DF929625EA0E}">
        <p15:presenceInfo xmlns:p15="http://schemas.microsoft.com/office/powerpoint/2012/main" userId="S::Andrew.Wedman@stantec.com::a4500bbe-6dea-4781-b385-e92dbec2d29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DDDB"/>
    <a:srgbClr val="C9C4BD"/>
    <a:srgbClr val="FFFFFF"/>
    <a:srgbClr val="000000"/>
    <a:srgbClr val="F2EFEC"/>
    <a:srgbClr val="ED6631"/>
    <a:srgbClr val="1A845C"/>
    <a:srgbClr val="2A73D9"/>
    <a:srgbClr val="F3BE0A"/>
    <a:srgbClr val="F4B5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EF12D6-173D-99AC-E420-2DD21B149785}" v="7" dt="2025-05-19T18:31:34.163"/>
    <p1510:client id="{D4BD2F71-4F5C-4BED-8C49-C3B75131C574}" v="3157" dt="2025-05-20T15:08:59.4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175" autoAdjust="0"/>
  </p:normalViewPr>
  <p:slideViewPr>
    <p:cSldViewPr snapToGrid="0">
      <p:cViewPr varScale="1">
        <p:scale>
          <a:sx n="87" d="100"/>
          <a:sy n="87" d="100"/>
        </p:scale>
        <p:origin x="66" y="4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1.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9.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viewProps" Target="viewProps.xml"/><Relationship Id="rId30"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15BB90-0321-4C87-B4E8-1DBD736BA887}"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3178F6E8-DD34-4859-9FD9-D82476935887}">
      <dgm:prSet phldrT="[Text]" custT="1"/>
      <dgm:spPr>
        <a:noFill/>
        <a:ln>
          <a:solidFill>
            <a:schemeClr val="tx2"/>
          </a:solidFill>
        </a:ln>
      </dgm:spPr>
      <dgm:t>
        <a:bodyPr/>
        <a:lstStyle/>
        <a:p>
          <a:r>
            <a:rPr lang="en-US" sz="2400"/>
            <a:t>Flood Predictor</a:t>
          </a:r>
        </a:p>
      </dgm:t>
    </dgm:pt>
    <dgm:pt modelId="{BA453FDC-F698-4EFA-9FFB-44A9734F4B66}" type="parTrans" cxnId="{8A314B46-9B15-498C-A554-DFFC0F37330E}">
      <dgm:prSet/>
      <dgm:spPr/>
      <dgm:t>
        <a:bodyPr/>
        <a:lstStyle/>
        <a:p>
          <a:endParaRPr lang="en-US" sz="2400"/>
        </a:p>
      </dgm:t>
    </dgm:pt>
    <dgm:pt modelId="{872C698F-517B-46DF-A410-059A2B40A228}" type="sibTrans" cxnId="{8A314B46-9B15-498C-A554-DFFC0F37330E}">
      <dgm:prSet/>
      <dgm:spPr/>
      <dgm:t>
        <a:bodyPr/>
        <a:lstStyle/>
        <a:p>
          <a:endParaRPr lang="en-US" sz="2400"/>
        </a:p>
      </dgm:t>
    </dgm:pt>
    <dgm:pt modelId="{F8DDEB3B-B8DD-498F-9763-CA77E49F0847}">
      <dgm:prSet phldrT="[Text]" custT="1">
        <dgm:style>
          <a:lnRef idx="2">
            <a:schemeClr val="accent4"/>
          </a:lnRef>
          <a:fillRef idx="1">
            <a:schemeClr val="lt1"/>
          </a:fillRef>
          <a:effectRef idx="0">
            <a:schemeClr val="accent4"/>
          </a:effectRef>
          <a:fontRef idx="minor">
            <a:schemeClr val="dk1"/>
          </a:fontRef>
        </dgm:style>
      </dgm:prSet>
      <dgm:spPr>
        <a:noFill/>
      </dgm:spPr>
      <dgm:t>
        <a:bodyPr/>
        <a:lstStyle/>
        <a:p>
          <a:r>
            <a:rPr lang="en-US" sz="2400">
              <a:solidFill>
                <a:schemeClr val="bg1"/>
              </a:solidFill>
            </a:rPr>
            <a:t>Flash Flooding</a:t>
          </a:r>
        </a:p>
      </dgm:t>
    </dgm:pt>
    <dgm:pt modelId="{3ADEC8B5-586A-4B39-B453-B66E9325ED2E}" type="parTrans" cxnId="{8FAC941E-CB79-49FC-9480-DB606F79BA1B}">
      <dgm:prSet custT="1"/>
      <dgm:spPr>
        <a:ln>
          <a:solidFill>
            <a:schemeClr val="accent1"/>
          </a:solidFill>
          <a:tailEnd type="triangle" w="lg" len="lg"/>
        </a:ln>
      </dgm:spPr>
      <dgm:t>
        <a:bodyPr/>
        <a:lstStyle/>
        <a:p>
          <a:endParaRPr lang="en-US" sz="2400"/>
        </a:p>
      </dgm:t>
    </dgm:pt>
    <dgm:pt modelId="{4C172732-1A4F-420C-9A0A-5C3C48DBA7AC}" type="sibTrans" cxnId="{8FAC941E-CB79-49FC-9480-DB606F79BA1B}">
      <dgm:prSet/>
      <dgm:spPr/>
      <dgm:t>
        <a:bodyPr/>
        <a:lstStyle/>
        <a:p>
          <a:endParaRPr lang="en-US" sz="2400"/>
        </a:p>
      </dgm:t>
    </dgm:pt>
    <dgm:pt modelId="{2605C72F-D5D3-4BD1-A553-6194E03D1739}">
      <dgm:prSet phldrT="[Text]" custT="1"/>
      <dgm:spPr>
        <a:noFill/>
      </dgm:spPr>
      <dgm:t>
        <a:bodyPr/>
        <a:lstStyle/>
        <a:p>
          <a:r>
            <a:rPr lang="en-US" sz="2400"/>
            <a:t>Situational</a:t>
          </a:r>
        </a:p>
      </dgm:t>
    </dgm:pt>
    <dgm:pt modelId="{3B9DF691-231A-46D8-BDDB-C8D0D042355F}" type="parTrans" cxnId="{B38E8A5C-02BF-467C-B3DC-A8F5C673569D}">
      <dgm:prSet custT="1"/>
      <dgm:spPr>
        <a:ln>
          <a:solidFill>
            <a:schemeClr val="accent1"/>
          </a:solidFill>
          <a:tailEnd type="triangle" w="lg" len="lg"/>
        </a:ln>
      </dgm:spPr>
      <dgm:t>
        <a:bodyPr/>
        <a:lstStyle/>
        <a:p>
          <a:endParaRPr lang="en-US" sz="2400"/>
        </a:p>
      </dgm:t>
    </dgm:pt>
    <dgm:pt modelId="{A777FF74-2A9D-4C11-B507-4D27BF1EF7C3}" type="sibTrans" cxnId="{B38E8A5C-02BF-467C-B3DC-A8F5C673569D}">
      <dgm:prSet/>
      <dgm:spPr/>
      <dgm:t>
        <a:bodyPr/>
        <a:lstStyle/>
        <a:p>
          <a:endParaRPr lang="en-US" sz="2400"/>
        </a:p>
      </dgm:t>
    </dgm:pt>
    <dgm:pt modelId="{690DF8F7-36C9-485B-B53A-631D23742E8D}">
      <dgm:prSet phldrT="[Text]" custT="1">
        <dgm:style>
          <a:lnRef idx="2">
            <a:schemeClr val="accent4"/>
          </a:lnRef>
          <a:fillRef idx="1">
            <a:schemeClr val="lt1"/>
          </a:fillRef>
          <a:effectRef idx="0">
            <a:schemeClr val="accent4"/>
          </a:effectRef>
          <a:fontRef idx="minor">
            <a:schemeClr val="dk1"/>
          </a:fontRef>
        </dgm:style>
      </dgm:prSet>
      <dgm:spPr>
        <a:noFill/>
      </dgm:spPr>
      <dgm:t>
        <a:bodyPr/>
        <a:lstStyle/>
        <a:p>
          <a:r>
            <a:rPr lang="en-US" sz="2400">
              <a:solidFill>
                <a:schemeClr val="bg1"/>
              </a:solidFill>
            </a:rPr>
            <a:t>Riverine Flooding</a:t>
          </a:r>
        </a:p>
      </dgm:t>
    </dgm:pt>
    <dgm:pt modelId="{F6F03CAB-94BE-4778-94D2-45ECAAFA988C}" type="parTrans" cxnId="{4C8C7A51-BBD8-489E-A234-AECF091555FE}">
      <dgm:prSet custT="1"/>
      <dgm:spPr>
        <a:ln>
          <a:solidFill>
            <a:schemeClr val="accent1"/>
          </a:solidFill>
          <a:tailEnd type="triangle" w="lg" len="lg"/>
        </a:ln>
      </dgm:spPr>
      <dgm:t>
        <a:bodyPr/>
        <a:lstStyle/>
        <a:p>
          <a:endParaRPr lang="en-US" sz="2400"/>
        </a:p>
      </dgm:t>
    </dgm:pt>
    <dgm:pt modelId="{ECD25C7C-C013-4B65-A4DB-23D3C0A0D346}" type="sibTrans" cxnId="{4C8C7A51-BBD8-489E-A234-AECF091555FE}">
      <dgm:prSet/>
      <dgm:spPr/>
      <dgm:t>
        <a:bodyPr/>
        <a:lstStyle/>
        <a:p>
          <a:endParaRPr lang="en-US" sz="2400"/>
        </a:p>
      </dgm:t>
    </dgm:pt>
    <dgm:pt modelId="{011F93D3-1876-466B-B8B0-2367D9BA0618}">
      <dgm:prSet phldrT="[Text]" custT="1"/>
      <dgm:spPr>
        <a:noFill/>
      </dgm:spPr>
      <dgm:t>
        <a:bodyPr/>
        <a:lstStyle/>
        <a:p>
          <a:r>
            <a:rPr lang="en-US" sz="2400"/>
            <a:t>Situational</a:t>
          </a:r>
        </a:p>
      </dgm:t>
    </dgm:pt>
    <dgm:pt modelId="{D46BBC73-E273-4EFC-8B7A-63F6E7ED9456}" type="parTrans" cxnId="{332DA369-B4A8-4832-81CF-E41D6FA07819}">
      <dgm:prSet custT="1"/>
      <dgm:spPr>
        <a:ln>
          <a:solidFill>
            <a:schemeClr val="accent1"/>
          </a:solidFill>
          <a:tailEnd type="triangle" w="lg" len="lg"/>
        </a:ln>
      </dgm:spPr>
      <dgm:t>
        <a:bodyPr/>
        <a:lstStyle/>
        <a:p>
          <a:endParaRPr lang="en-US" sz="2400"/>
        </a:p>
      </dgm:t>
    </dgm:pt>
    <dgm:pt modelId="{D5744220-3F73-46DC-A4B9-BDAC8A162C73}" type="sibTrans" cxnId="{332DA369-B4A8-4832-81CF-E41D6FA07819}">
      <dgm:prSet/>
      <dgm:spPr/>
      <dgm:t>
        <a:bodyPr/>
        <a:lstStyle/>
        <a:p>
          <a:endParaRPr lang="en-US" sz="2400"/>
        </a:p>
      </dgm:t>
    </dgm:pt>
    <dgm:pt modelId="{FF56F2C9-932A-4F02-9691-5988D98D0DF6}">
      <dgm:prSet custT="1"/>
      <dgm:spPr>
        <a:noFill/>
      </dgm:spPr>
      <dgm:t>
        <a:bodyPr/>
        <a:lstStyle/>
        <a:p>
          <a:r>
            <a:rPr lang="en-US" sz="2400"/>
            <a:t>Recurrence</a:t>
          </a:r>
        </a:p>
      </dgm:t>
    </dgm:pt>
    <dgm:pt modelId="{00E06A45-C74B-4B0A-8EBC-C662B614EC82}" type="parTrans" cxnId="{68778FB2-B788-4994-8105-E217AC3D95F9}">
      <dgm:prSet custT="1"/>
      <dgm:spPr>
        <a:ln>
          <a:solidFill>
            <a:schemeClr val="accent1"/>
          </a:solidFill>
          <a:tailEnd type="triangle" w="lg" len="lg"/>
        </a:ln>
      </dgm:spPr>
      <dgm:t>
        <a:bodyPr/>
        <a:lstStyle/>
        <a:p>
          <a:endParaRPr lang="en-US" sz="2400"/>
        </a:p>
      </dgm:t>
    </dgm:pt>
    <dgm:pt modelId="{4E4C7316-7F41-422C-8728-089E5BA57A71}" type="sibTrans" cxnId="{68778FB2-B788-4994-8105-E217AC3D95F9}">
      <dgm:prSet/>
      <dgm:spPr/>
      <dgm:t>
        <a:bodyPr/>
        <a:lstStyle/>
        <a:p>
          <a:endParaRPr lang="en-US" sz="2400"/>
        </a:p>
      </dgm:t>
    </dgm:pt>
    <dgm:pt modelId="{731E45BC-5535-4597-B9B0-4639D75DB4AB}">
      <dgm:prSet custT="1"/>
      <dgm:spPr>
        <a:noFill/>
      </dgm:spPr>
      <dgm:t>
        <a:bodyPr/>
        <a:lstStyle/>
        <a:p>
          <a:r>
            <a:rPr lang="en-US" sz="2400"/>
            <a:t>Recurrence</a:t>
          </a:r>
        </a:p>
      </dgm:t>
    </dgm:pt>
    <dgm:pt modelId="{56694237-3B2E-47CA-A4F5-39A075DFCA3C}" type="parTrans" cxnId="{0C49C963-6B28-466A-8439-34BB2BD13E7A}">
      <dgm:prSet custT="1"/>
      <dgm:spPr>
        <a:ln>
          <a:solidFill>
            <a:schemeClr val="accent1"/>
          </a:solidFill>
          <a:headEnd w="lg" len="lg"/>
          <a:tailEnd type="triangle" w="lg" len="lg"/>
        </a:ln>
      </dgm:spPr>
      <dgm:t>
        <a:bodyPr/>
        <a:lstStyle/>
        <a:p>
          <a:endParaRPr lang="en-US" sz="2400"/>
        </a:p>
      </dgm:t>
    </dgm:pt>
    <dgm:pt modelId="{3ABC95EE-1BC1-4AB1-8CEA-5D241AABA969}" type="sibTrans" cxnId="{0C49C963-6B28-466A-8439-34BB2BD13E7A}">
      <dgm:prSet/>
      <dgm:spPr/>
      <dgm:t>
        <a:bodyPr/>
        <a:lstStyle/>
        <a:p>
          <a:endParaRPr lang="en-US" sz="2400"/>
        </a:p>
      </dgm:t>
    </dgm:pt>
    <dgm:pt modelId="{C95E702F-DAAF-4CB9-B4A1-DF949DAB6738}" type="pres">
      <dgm:prSet presAssocID="{E815BB90-0321-4C87-B4E8-1DBD736BA887}" presName="diagram" presStyleCnt="0">
        <dgm:presLayoutVars>
          <dgm:chPref val="1"/>
          <dgm:dir/>
          <dgm:animOne val="branch"/>
          <dgm:animLvl val="lvl"/>
          <dgm:resizeHandles val="exact"/>
        </dgm:presLayoutVars>
      </dgm:prSet>
      <dgm:spPr/>
    </dgm:pt>
    <dgm:pt modelId="{D4E34C14-16C8-491D-9081-1103B996793C}" type="pres">
      <dgm:prSet presAssocID="{3178F6E8-DD34-4859-9FD9-D82476935887}" presName="root1" presStyleCnt="0"/>
      <dgm:spPr/>
    </dgm:pt>
    <dgm:pt modelId="{906A0196-A333-4548-B05F-BD18A0D8E2EF}" type="pres">
      <dgm:prSet presAssocID="{3178F6E8-DD34-4859-9FD9-D82476935887}" presName="LevelOneTextNode" presStyleLbl="node0" presStyleIdx="0" presStyleCnt="1">
        <dgm:presLayoutVars>
          <dgm:chPref val="3"/>
        </dgm:presLayoutVars>
      </dgm:prSet>
      <dgm:spPr/>
    </dgm:pt>
    <dgm:pt modelId="{28E40411-D863-4716-BA4F-488DA6891163}" type="pres">
      <dgm:prSet presAssocID="{3178F6E8-DD34-4859-9FD9-D82476935887}" presName="level2hierChild" presStyleCnt="0"/>
      <dgm:spPr/>
    </dgm:pt>
    <dgm:pt modelId="{D7F267A3-0D50-4277-B345-B17903D66F64}" type="pres">
      <dgm:prSet presAssocID="{3ADEC8B5-586A-4B39-B453-B66E9325ED2E}" presName="conn2-1" presStyleLbl="parChTrans1D2" presStyleIdx="0" presStyleCnt="2"/>
      <dgm:spPr/>
    </dgm:pt>
    <dgm:pt modelId="{EE906F9E-DA2C-4529-B1B6-0AADFEF3EAB7}" type="pres">
      <dgm:prSet presAssocID="{3ADEC8B5-586A-4B39-B453-B66E9325ED2E}" presName="connTx" presStyleLbl="parChTrans1D2" presStyleIdx="0" presStyleCnt="2"/>
      <dgm:spPr/>
    </dgm:pt>
    <dgm:pt modelId="{07FE4171-F454-4431-B179-F3AA9E49B326}" type="pres">
      <dgm:prSet presAssocID="{F8DDEB3B-B8DD-498F-9763-CA77E49F0847}" presName="root2" presStyleCnt="0"/>
      <dgm:spPr/>
    </dgm:pt>
    <dgm:pt modelId="{3DA19EF0-9A0B-4B36-A8A5-3A006F812A69}" type="pres">
      <dgm:prSet presAssocID="{F8DDEB3B-B8DD-498F-9763-CA77E49F0847}" presName="LevelTwoTextNode" presStyleLbl="node2" presStyleIdx="0" presStyleCnt="2">
        <dgm:presLayoutVars>
          <dgm:chPref val="3"/>
        </dgm:presLayoutVars>
      </dgm:prSet>
      <dgm:spPr/>
    </dgm:pt>
    <dgm:pt modelId="{23FFEA3E-0019-48FE-8D3C-70BB3DBF17EB}" type="pres">
      <dgm:prSet presAssocID="{F8DDEB3B-B8DD-498F-9763-CA77E49F0847}" presName="level3hierChild" presStyleCnt="0"/>
      <dgm:spPr/>
    </dgm:pt>
    <dgm:pt modelId="{2CAB48F2-A3E2-44E4-B4B8-FE846ED1BDB9}" type="pres">
      <dgm:prSet presAssocID="{3B9DF691-231A-46D8-BDDB-C8D0D042355F}" presName="conn2-1" presStyleLbl="parChTrans1D3" presStyleIdx="0" presStyleCnt="4"/>
      <dgm:spPr/>
    </dgm:pt>
    <dgm:pt modelId="{1B9C38C9-298C-4941-962A-A657EC67D6B3}" type="pres">
      <dgm:prSet presAssocID="{3B9DF691-231A-46D8-BDDB-C8D0D042355F}" presName="connTx" presStyleLbl="parChTrans1D3" presStyleIdx="0" presStyleCnt="4"/>
      <dgm:spPr/>
    </dgm:pt>
    <dgm:pt modelId="{36D2AD8B-EAC1-4A59-8503-1BAF29705A61}" type="pres">
      <dgm:prSet presAssocID="{2605C72F-D5D3-4BD1-A553-6194E03D1739}" presName="root2" presStyleCnt="0"/>
      <dgm:spPr/>
    </dgm:pt>
    <dgm:pt modelId="{6D0D3AB9-6ED8-4D22-B666-41AB2EA8B046}" type="pres">
      <dgm:prSet presAssocID="{2605C72F-D5D3-4BD1-A553-6194E03D1739}" presName="LevelTwoTextNode" presStyleLbl="node3" presStyleIdx="0" presStyleCnt="4">
        <dgm:presLayoutVars>
          <dgm:chPref val="3"/>
        </dgm:presLayoutVars>
      </dgm:prSet>
      <dgm:spPr/>
    </dgm:pt>
    <dgm:pt modelId="{3E439E50-6E1A-416F-A128-F861B4858556}" type="pres">
      <dgm:prSet presAssocID="{2605C72F-D5D3-4BD1-A553-6194E03D1739}" presName="level3hierChild" presStyleCnt="0"/>
      <dgm:spPr/>
    </dgm:pt>
    <dgm:pt modelId="{94C79F60-3868-4939-B9F3-03D127250093}" type="pres">
      <dgm:prSet presAssocID="{56694237-3B2E-47CA-A4F5-39A075DFCA3C}" presName="conn2-1" presStyleLbl="parChTrans1D3" presStyleIdx="1" presStyleCnt="4"/>
      <dgm:spPr/>
    </dgm:pt>
    <dgm:pt modelId="{F162AED1-2E4A-4BD2-BE82-AC4B7576A0DA}" type="pres">
      <dgm:prSet presAssocID="{56694237-3B2E-47CA-A4F5-39A075DFCA3C}" presName="connTx" presStyleLbl="parChTrans1D3" presStyleIdx="1" presStyleCnt="4"/>
      <dgm:spPr/>
    </dgm:pt>
    <dgm:pt modelId="{00D3938A-D350-462E-B804-6231E0A797A9}" type="pres">
      <dgm:prSet presAssocID="{731E45BC-5535-4597-B9B0-4639D75DB4AB}" presName="root2" presStyleCnt="0"/>
      <dgm:spPr/>
    </dgm:pt>
    <dgm:pt modelId="{2D632764-BB1A-478B-9B70-55CCF52C293A}" type="pres">
      <dgm:prSet presAssocID="{731E45BC-5535-4597-B9B0-4639D75DB4AB}" presName="LevelTwoTextNode" presStyleLbl="node3" presStyleIdx="1" presStyleCnt="4">
        <dgm:presLayoutVars>
          <dgm:chPref val="3"/>
        </dgm:presLayoutVars>
      </dgm:prSet>
      <dgm:spPr/>
    </dgm:pt>
    <dgm:pt modelId="{A94C25C1-C4A2-4460-8BAD-6D9E96EB6EA6}" type="pres">
      <dgm:prSet presAssocID="{731E45BC-5535-4597-B9B0-4639D75DB4AB}" presName="level3hierChild" presStyleCnt="0"/>
      <dgm:spPr/>
    </dgm:pt>
    <dgm:pt modelId="{0AE087A7-0968-4CF8-8511-186CDB9CB830}" type="pres">
      <dgm:prSet presAssocID="{F6F03CAB-94BE-4778-94D2-45ECAAFA988C}" presName="conn2-1" presStyleLbl="parChTrans1D2" presStyleIdx="1" presStyleCnt="2"/>
      <dgm:spPr/>
    </dgm:pt>
    <dgm:pt modelId="{ED08F7D7-A635-4DCD-B80C-3B93EA186495}" type="pres">
      <dgm:prSet presAssocID="{F6F03CAB-94BE-4778-94D2-45ECAAFA988C}" presName="connTx" presStyleLbl="parChTrans1D2" presStyleIdx="1" presStyleCnt="2"/>
      <dgm:spPr/>
    </dgm:pt>
    <dgm:pt modelId="{898004A7-466B-480A-AB9D-53333438AB46}" type="pres">
      <dgm:prSet presAssocID="{690DF8F7-36C9-485B-B53A-631D23742E8D}" presName="root2" presStyleCnt="0"/>
      <dgm:spPr/>
    </dgm:pt>
    <dgm:pt modelId="{3BEE7A6B-079B-4047-AECB-D5085A491230}" type="pres">
      <dgm:prSet presAssocID="{690DF8F7-36C9-485B-B53A-631D23742E8D}" presName="LevelTwoTextNode" presStyleLbl="node2" presStyleIdx="1" presStyleCnt="2">
        <dgm:presLayoutVars>
          <dgm:chPref val="3"/>
        </dgm:presLayoutVars>
      </dgm:prSet>
      <dgm:spPr/>
    </dgm:pt>
    <dgm:pt modelId="{8D583AFC-8EE8-4C44-9C2D-00AE74C4F5C6}" type="pres">
      <dgm:prSet presAssocID="{690DF8F7-36C9-485B-B53A-631D23742E8D}" presName="level3hierChild" presStyleCnt="0"/>
      <dgm:spPr/>
    </dgm:pt>
    <dgm:pt modelId="{E807A586-CA78-4753-91A5-74C1D7DAADE0}" type="pres">
      <dgm:prSet presAssocID="{D46BBC73-E273-4EFC-8B7A-63F6E7ED9456}" presName="conn2-1" presStyleLbl="parChTrans1D3" presStyleIdx="2" presStyleCnt="4"/>
      <dgm:spPr/>
    </dgm:pt>
    <dgm:pt modelId="{EA216AAD-3D93-4444-845D-560EBB28402F}" type="pres">
      <dgm:prSet presAssocID="{D46BBC73-E273-4EFC-8B7A-63F6E7ED9456}" presName="connTx" presStyleLbl="parChTrans1D3" presStyleIdx="2" presStyleCnt="4"/>
      <dgm:spPr/>
    </dgm:pt>
    <dgm:pt modelId="{61AB5FD0-2E3C-4FD9-BB2E-46EEFCED1EA1}" type="pres">
      <dgm:prSet presAssocID="{011F93D3-1876-466B-B8B0-2367D9BA0618}" presName="root2" presStyleCnt="0"/>
      <dgm:spPr/>
    </dgm:pt>
    <dgm:pt modelId="{A5895ECB-FD27-45C8-8ED8-FB5456EA7268}" type="pres">
      <dgm:prSet presAssocID="{011F93D3-1876-466B-B8B0-2367D9BA0618}" presName="LevelTwoTextNode" presStyleLbl="node3" presStyleIdx="2" presStyleCnt="4">
        <dgm:presLayoutVars>
          <dgm:chPref val="3"/>
        </dgm:presLayoutVars>
      </dgm:prSet>
      <dgm:spPr/>
    </dgm:pt>
    <dgm:pt modelId="{1C9DA201-F042-4E06-B84B-F29307E22BD4}" type="pres">
      <dgm:prSet presAssocID="{011F93D3-1876-466B-B8B0-2367D9BA0618}" presName="level3hierChild" presStyleCnt="0"/>
      <dgm:spPr/>
    </dgm:pt>
    <dgm:pt modelId="{41C8185C-3960-4C2A-AEF1-48C1D8267112}" type="pres">
      <dgm:prSet presAssocID="{00E06A45-C74B-4B0A-8EBC-C662B614EC82}" presName="conn2-1" presStyleLbl="parChTrans1D3" presStyleIdx="3" presStyleCnt="4"/>
      <dgm:spPr/>
    </dgm:pt>
    <dgm:pt modelId="{F7AE14B4-AE09-41DC-B008-76A9E9F6C6C9}" type="pres">
      <dgm:prSet presAssocID="{00E06A45-C74B-4B0A-8EBC-C662B614EC82}" presName="connTx" presStyleLbl="parChTrans1D3" presStyleIdx="3" presStyleCnt="4"/>
      <dgm:spPr/>
    </dgm:pt>
    <dgm:pt modelId="{FF2A04E4-5014-418C-8FC8-BC505344DF19}" type="pres">
      <dgm:prSet presAssocID="{FF56F2C9-932A-4F02-9691-5988D98D0DF6}" presName="root2" presStyleCnt="0"/>
      <dgm:spPr/>
    </dgm:pt>
    <dgm:pt modelId="{C4C24A64-15D7-4CE4-A699-73C74B83EA95}" type="pres">
      <dgm:prSet presAssocID="{FF56F2C9-932A-4F02-9691-5988D98D0DF6}" presName="LevelTwoTextNode" presStyleLbl="node3" presStyleIdx="3" presStyleCnt="4">
        <dgm:presLayoutVars>
          <dgm:chPref val="3"/>
        </dgm:presLayoutVars>
      </dgm:prSet>
      <dgm:spPr/>
    </dgm:pt>
    <dgm:pt modelId="{3CBC305A-EA26-4E9B-A0B0-E8A30E9C2075}" type="pres">
      <dgm:prSet presAssocID="{FF56F2C9-932A-4F02-9691-5988D98D0DF6}" presName="level3hierChild" presStyleCnt="0"/>
      <dgm:spPr/>
    </dgm:pt>
  </dgm:ptLst>
  <dgm:cxnLst>
    <dgm:cxn modelId="{51109006-94ED-45D7-839F-261F2917882B}" type="presOf" srcId="{011F93D3-1876-466B-B8B0-2367D9BA0618}" destId="{A5895ECB-FD27-45C8-8ED8-FB5456EA7268}" srcOrd="0" destOrd="0" presId="urn:microsoft.com/office/officeart/2005/8/layout/hierarchy2"/>
    <dgm:cxn modelId="{3BBCC417-03DD-46F7-864F-C47271F6FC9F}" type="presOf" srcId="{00E06A45-C74B-4B0A-8EBC-C662B614EC82}" destId="{41C8185C-3960-4C2A-AEF1-48C1D8267112}" srcOrd="0" destOrd="0" presId="urn:microsoft.com/office/officeart/2005/8/layout/hierarchy2"/>
    <dgm:cxn modelId="{8FAC941E-CB79-49FC-9480-DB606F79BA1B}" srcId="{3178F6E8-DD34-4859-9FD9-D82476935887}" destId="{F8DDEB3B-B8DD-498F-9763-CA77E49F0847}" srcOrd="0" destOrd="0" parTransId="{3ADEC8B5-586A-4B39-B453-B66E9325ED2E}" sibTransId="{4C172732-1A4F-420C-9A0A-5C3C48DBA7AC}"/>
    <dgm:cxn modelId="{D34EA122-76BE-495F-A34E-394771F0CAF6}" type="presOf" srcId="{3B9DF691-231A-46D8-BDDB-C8D0D042355F}" destId="{2CAB48F2-A3E2-44E4-B4B8-FE846ED1BDB9}" srcOrd="0" destOrd="0" presId="urn:microsoft.com/office/officeart/2005/8/layout/hierarchy2"/>
    <dgm:cxn modelId="{91F33F2A-D517-4EAF-B91E-28643D4E5DDA}" type="presOf" srcId="{FF56F2C9-932A-4F02-9691-5988D98D0DF6}" destId="{C4C24A64-15D7-4CE4-A699-73C74B83EA95}" srcOrd="0" destOrd="0" presId="urn:microsoft.com/office/officeart/2005/8/layout/hierarchy2"/>
    <dgm:cxn modelId="{FDB03A31-6C8D-4B64-942B-6EA9C7753428}" type="presOf" srcId="{00E06A45-C74B-4B0A-8EBC-C662B614EC82}" destId="{F7AE14B4-AE09-41DC-B008-76A9E9F6C6C9}" srcOrd="1" destOrd="0" presId="urn:microsoft.com/office/officeart/2005/8/layout/hierarchy2"/>
    <dgm:cxn modelId="{F5C1B63F-3C08-4864-BB94-D4ADC355FB54}" type="presOf" srcId="{D46BBC73-E273-4EFC-8B7A-63F6E7ED9456}" destId="{E807A586-CA78-4753-91A5-74C1D7DAADE0}" srcOrd="0" destOrd="0" presId="urn:microsoft.com/office/officeart/2005/8/layout/hierarchy2"/>
    <dgm:cxn modelId="{B38E8A5C-02BF-467C-B3DC-A8F5C673569D}" srcId="{F8DDEB3B-B8DD-498F-9763-CA77E49F0847}" destId="{2605C72F-D5D3-4BD1-A553-6194E03D1739}" srcOrd="0" destOrd="0" parTransId="{3B9DF691-231A-46D8-BDDB-C8D0D042355F}" sibTransId="{A777FF74-2A9D-4C11-B507-4D27BF1EF7C3}"/>
    <dgm:cxn modelId="{0C49C963-6B28-466A-8439-34BB2BD13E7A}" srcId="{F8DDEB3B-B8DD-498F-9763-CA77E49F0847}" destId="{731E45BC-5535-4597-B9B0-4639D75DB4AB}" srcOrd="1" destOrd="0" parTransId="{56694237-3B2E-47CA-A4F5-39A075DFCA3C}" sibTransId="{3ABC95EE-1BC1-4AB1-8CEA-5D241AABA969}"/>
    <dgm:cxn modelId="{C124F443-2068-4886-9613-87551ED8F0D5}" type="presOf" srcId="{3ADEC8B5-586A-4B39-B453-B66E9325ED2E}" destId="{D7F267A3-0D50-4277-B345-B17903D66F64}" srcOrd="0" destOrd="0" presId="urn:microsoft.com/office/officeart/2005/8/layout/hierarchy2"/>
    <dgm:cxn modelId="{8A314B46-9B15-498C-A554-DFFC0F37330E}" srcId="{E815BB90-0321-4C87-B4E8-1DBD736BA887}" destId="{3178F6E8-DD34-4859-9FD9-D82476935887}" srcOrd="0" destOrd="0" parTransId="{BA453FDC-F698-4EFA-9FFB-44A9734F4B66}" sibTransId="{872C698F-517B-46DF-A410-059A2B40A228}"/>
    <dgm:cxn modelId="{332DA369-B4A8-4832-81CF-E41D6FA07819}" srcId="{690DF8F7-36C9-485B-B53A-631D23742E8D}" destId="{011F93D3-1876-466B-B8B0-2367D9BA0618}" srcOrd="0" destOrd="0" parTransId="{D46BBC73-E273-4EFC-8B7A-63F6E7ED9456}" sibTransId="{D5744220-3F73-46DC-A4B9-BDAC8A162C73}"/>
    <dgm:cxn modelId="{4C8C7A51-BBD8-489E-A234-AECF091555FE}" srcId="{3178F6E8-DD34-4859-9FD9-D82476935887}" destId="{690DF8F7-36C9-485B-B53A-631D23742E8D}" srcOrd="1" destOrd="0" parTransId="{F6F03CAB-94BE-4778-94D2-45ECAAFA988C}" sibTransId="{ECD25C7C-C013-4B65-A4DB-23D3C0A0D346}"/>
    <dgm:cxn modelId="{EC3CE474-41E2-43BB-885E-CA6F05B0B291}" type="presOf" srcId="{F6F03CAB-94BE-4778-94D2-45ECAAFA988C}" destId="{ED08F7D7-A635-4DCD-B80C-3B93EA186495}" srcOrd="1" destOrd="0" presId="urn:microsoft.com/office/officeart/2005/8/layout/hierarchy2"/>
    <dgm:cxn modelId="{1EE5CB85-9D5B-4D43-AF27-BBA688F8F372}" type="presOf" srcId="{3ADEC8B5-586A-4B39-B453-B66E9325ED2E}" destId="{EE906F9E-DA2C-4529-B1B6-0AADFEF3EAB7}" srcOrd="1" destOrd="0" presId="urn:microsoft.com/office/officeart/2005/8/layout/hierarchy2"/>
    <dgm:cxn modelId="{210E4197-655A-409D-A4F9-3B53ABCE5EB8}" type="presOf" srcId="{F6F03CAB-94BE-4778-94D2-45ECAAFA988C}" destId="{0AE087A7-0968-4CF8-8511-186CDB9CB830}" srcOrd="0" destOrd="0" presId="urn:microsoft.com/office/officeart/2005/8/layout/hierarchy2"/>
    <dgm:cxn modelId="{0797DFA1-B14A-4539-9190-7B2B463027BD}" type="presOf" srcId="{56694237-3B2E-47CA-A4F5-39A075DFCA3C}" destId="{F162AED1-2E4A-4BD2-BE82-AC4B7576A0DA}" srcOrd="1" destOrd="0" presId="urn:microsoft.com/office/officeart/2005/8/layout/hierarchy2"/>
    <dgm:cxn modelId="{E12DE3AF-DAEA-4DB5-9C4C-B604E6B3DEAF}" type="presOf" srcId="{2605C72F-D5D3-4BD1-A553-6194E03D1739}" destId="{6D0D3AB9-6ED8-4D22-B666-41AB2EA8B046}" srcOrd="0" destOrd="0" presId="urn:microsoft.com/office/officeart/2005/8/layout/hierarchy2"/>
    <dgm:cxn modelId="{68778FB2-B788-4994-8105-E217AC3D95F9}" srcId="{690DF8F7-36C9-485B-B53A-631D23742E8D}" destId="{FF56F2C9-932A-4F02-9691-5988D98D0DF6}" srcOrd="1" destOrd="0" parTransId="{00E06A45-C74B-4B0A-8EBC-C662B614EC82}" sibTransId="{4E4C7316-7F41-422C-8728-089E5BA57A71}"/>
    <dgm:cxn modelId="{5F4D12B6-9E4B-441E-A7C4-0AF7769CEF24}" type="presOf" srcId="{3B9DF691-231A-46D8-BDDB-C8D0D042355F}" destId="{1B9C38C9-298C-4941-962A-A657EC67D6B3}" srcOrd="1" destOrd="0" presId="urn:microsoft.com/office/officeart/2005/8/layout/hierarchy2"/>
    <dgm:cxn modelId="{686AEBC9-3EB2-425E-B10D-E55F10E108A8}" type="presOf" srcId="{690DF8F7-36C9-485B-B53A-631D23742E8D}" destId="{3BEE7A6B-079B-4047-AECB-D5085A491230}" srcOrd="0" destOrd="0" presId="urn:microsoft.com/office/officeart/2005/8/layout/hierarchy2"/>
    <dgm:cxn modelId="{DBA8E4D3-17EC-4699-903E-6DA7AAF54489}" type="presOf" srcId="{D46BBC73-E273-4EFC-8B7A-63F6E7ED9456}" destId="{EA216AAD-3D93-4444-845D-560EBB28402F}" srcOrd="1" destOrd="0" presId="urn:microsoft.com/office/officeart/2005/8/layout/hierarchy2"/>
    <dgm:cxn modelId="{7E2414D6-2B6C-4AFC-9B90-395CF4D4096E}" type="presOf" srcId="{56694237-3B2E-47CA-A4F5-39A075DFCA3C}" destId="{94C79F60-3868-4939-B9F3-03D127250093}" srcOrd="0" destOrd="0" presId="urn:microsoft.com/office/officeart/2005/8/layout/hierarchy2"/>
    <dgm:cxn modelId="{40CDCFE2-0A8F-4D72-8A10-2CCD44CA3D5B}" type="presOf" srcId="{F8DDEB3B-B8DD-498F-9763-CA77E49F0847}" destId="{3DA19EF0-9A0B-4B36-A8A5-3A006F812A69}" srcOrd="0" destOrd="0" presId="urn:microsoft.com/office/officeart/2005/8/layout/hierarchy2"/>
    <dgm:cxn modelId="{612E8BF6-1F44-4E31-A71E-E8E68DBCB24A}" type="presOf" srcId="{3178F6E8-DD34-4859-9FD9-D82476935887}" destId="{906A0196-A333-4548-B05F-BD18A0D8E2EF}" srcOrd="0" destOrd="0" presId="urn:microsoft.com/office/officeart/2005/8/layout/hierarchy2"/>
    <dgm:cxn modelId="{C261F5FA-D137-484C-AE11-1613778C337B}" type="presOf" srcId="{731E45BC-5535-4597-B9B0-4639D75DB4AB}" destId="{2D632764-BB1A-478B-9B70-55CCF52C293A}" srcOrd="0" destOrd="0" presId="urn:microsoft.com/office/officeart/2005/8/layout/hierarchy2"/>
    <dgm:cxn modelId="{A038CEFB-C1BB-484D-AD3C-B4AD2E05F400}" type="presOf" srcId="{E815BB90-0321-4C87-B4E8-1DBD736BA887}" destId="{C95E702F-DAAF-4CB9-B4A1-DF949DAB6738}" srcOrd="0" destOrd="0" presId="urn:microsoft.com/office/officeart/2005/8/layout/hierarchy2"/>
    <dgm:cxn modelId="{F703BD01-B477-4A40-BC24-9F761D1A6194}" type="presParOf" srcId="{C95E702F-DAAF-4CB9-B4A1-DF949DAB6738}" destId="{D4E34C14-16C8-491D-9081-1103B996793C}" srcOrd="0" destOrd="0" presId="urn:microsoft.com/office/officeart/2005/8/layout/hierarchy2"/>
    <dgm:cxn modelId="{69A21B5F-0D4D-461B-9567-CE2B1C220591}" type="presParOf" srcId="{D4E34C14-16C8-491D-9081-1103B996793C}" destId="{906A0196-A333-4548-B05F-BD18A0D8E2EF}" srcOrd="0" destOrd="0" presId="urn:microsoft.com/office/officeart/2005/8/layout/hierarchy2"/>
    <dgm:cxn modelId="{CD2C8852-8C20-442E-A41D-36A4594CD661}" type="presParOf" srcId="{D4E34C14-16C8-491D-9081-1103B996793C}" destId="{28E40411-D863-4716-BA4F-488DA6891163}" srcOrd="1" destOrd="0" presId="urn:microsoft.com/office/officeart/2005/8/layout/hierarchy2"/>
    <dgm:cxn modelId="{71B85065-F663-4252-A21A-8C46CC9DDED6}" type="presParOf" srcId="{28E40411-D863-4716-BA4F-488DA6891163}" destId="{D7F267A3-0D50-4277-B345-B17903D66F64}" srcOrd="0" destOrd="0" presId="urn:microsoft.com/office/officeart/2005/8/layout/hierarchy2"/>
    <dgm:cxn modelId="{EFC40916-438E-4ADA-94D8-80D3B5D945C3}" type="presParOf" srcId="{D7F267A3-0D50-4277-B345-B17903D66F64}" destId="{EE906F9E-DA2C-4529-B1B6-0AADFEF3EAB7}" srcOrd="0" destOrd="0" presId="urn:microsoft.com/office/officeart/2005/8/layout/hierarchy2"/>
    <dgm:cxn modelId="{A19672DF-409A-4CF1-97B8-3182DEED7C44}" type="presParOf" srcId="{28E40411-D863-4716-BA4F-488DA6891163}" destId="{07FE4171-F454-4431-B179-F3AA9E49B326}" srcOrd="1" destOrd="0" presId="urn:microsoft.com/office/officeart/2005/8/layout/hierarchy2"/>
    <dgm:cxn modelId="{6A40482A-EF0B-41B1-846E-7CDF2A83DFF0}" type="presParOf" srcId="{07FE4171-F454-4431-B179-F3AA9E49B326}" destId="{3DA19EF0-9A0B-4B36-A8A5-3A006F812A69}" srcOrd="0" destOrd="0" presId="urn:microsoft.com/office/officeart/2005/8/layout/hierarchy2"/>
    <dgm:cxn modelId="{420169C0-32B0-40BB-85A3-DD17C58A4F70}" type="presParOf" srcId="{07FE4171-F454-4431-B179-F3AA9E49B326}" destId="{23FFEA3E-0019-48FE-8D3C-70BB3DBF17EB}" srcOrd="1" destOrd="0" presId="urn:microsoft.com/office/officeart/2005/8/layout/hierarchy2"/>
    <dgm:cxn modelId="{AC85F3CA-EA35-43C7-B5A4-367467AAEEC4}" type="presParOf" srcId="{23FFEA3E-0019-48FE-8D3C-70BB3DBF17EB}" destId="{2CAB48F2-A3E2-44E4-B4B8-FE846ED1BDB9}" srcOrd="0" destOrd="0" presId="urn:microsoft.com/office/officeart/2005/8/layout/hierarchy2"/>
    <dgm:cxn modelId="{3ECC78D2-6746-4742-8763-8902BF56D550}" type="presParOf" srcId="{2CAB48F2-A3E2-44E4-B4B8-FE846ED1BDB9}" destId="{1B9C38C9-298C-4941-962A-A657EC67D6B3}" srcOrd="0" destOrd="0" presId="urn:microsoft.com/office/officeart/2005/8/layout/hierarchy2"/>
    <dgm:cxn modelId="{B405091E-FE70-4762-A9CD-601471A9F075}" type="presParOf" srcId="{23FFEA3E-0019-48FE-8D3C-70BB3DBF17EB}" destId="{36D2AD8B-EAC1-4A59-8503-1BAF29705A61}" srcOrd="1" destOrd="0" presId="urn:microsoft.com/office/officeart/2005/8/layout/hierarchy2"/>
    <dgm:cxn modelId="{9AC7EAE8-F390-41F6-A663-35FD15EBFF77}" type="presParOf" srcId="{36D2AD8B-EAC1-4A59-8503-1BAF29705A61}" destId="{6D0D3AB9-6ED8-4D22-B666-41AB2EA8B046}" srcOrd="0" destOrd="0" presId="urn:microsoft.com/office/officeart/2005/8/layout/hierarchy2"/>
    <dgm:cxn modelId="{5DAB5750-FEA3-401F-8E7E-36FF3AD8BD4D}" type="presParOf" srcId="{36D2AD8B-EAC1-4A59-8503-1BAF29705A61}" destId="{3E439E50-6E1A-416F-A128-F861B4858556}" srcOrd="1" destOrd="0" presId="urn:microsoft.com/office/officeart/2005/8/layout/hierarchy2"/>
    <dgm:cxn modelId="{A0DEE697-0565-4ABD-B914-C3A596287887}" type="presParOf" srcId="{23FFEA3E-0019-48FE-8D3C-70BB3DBF17EB}" destId="{94C79F60-3868-4939-B9F3-03D127250093}" srcOrd="2" destOrd="0" presId="urn:microsoft.com/office/officeart/2005/8/layout/hierarchy2"/>
    <dgm:cxn modelId="{6D6BD595-32EC-4428-9F68-10A7AE9B26ED}" type="presParOf" srcId="{94C79F60-3868-4939-B9F3-03D127250093}" destId="{F162AED1-2E4A-4BD2-BE82-AC4B7576A0DA}" srcOrd="0" destOrd="0" presId="urn:microsoft.com/office/officeart/2005/8/layout/hierarchy2"/>
    <dgm:cxn modelId="{BCA3EC96-F0E3-46F5-A095-6E7364FAE110}" type="presParOf" srcId="{23FFEA3E-0019-48FE-8D3C-70BB3DBF17EB}" destId="{00D3938A-D350-462E-B804-6231E0A797A9}" srcOrd="3" destOrd="0" presId="urn:microsoft.com/office/officeart/2005/8/layout/hierarchy2"/>
    <dgm:cxn modelId="{80A89F90-30BF-4DD3-9A93-FEB5C4E2D1E6}" type="presParOf" srcId="{00D3938A-D350-462E-B804-6231E0A797A9}" destId="{2D632764-BB1A-478B-9B70-55CCF52C293A}" srcOrd="0" destOrd="0" presId="urn:microsoft.com/office/officeart/2005/8/layout/hierarchy2"/>
    <dgm:cxn modelId="{07EB1142-5C07-4E64-8B2B-B0393B654797}" type="presParOf" srcId="{00D3938A-D350-462E-B804-6231E0A797A9}" destId="{A94C25C1-C4A2-4460-8BAD-6D9E96EB6EA6}" srcOrd="1" destOrd="0" presId="urn:microsoft.com/office/officeart/2005/8/layout/hierarchy2"/>
    <dgm:cxn modelId="{FEADB274-9681-42DA-9FBC-808E8474EE29}" type="presParOf" srcId="{28E40411-D863-4716-BA4F-488DA6891163}" destId="{0AE087A7-0968-4CF8-8511-186CDB9CB830}" srcOrd="2" destOrd="0" presId="urn:microsoft.com/office/officeart/2005/8/layout/hierarchy2"/>
    <dgm:cxn modelId="{56284544-FAAA-42BF-8F5C-6CAC9CDC60EE}" type="presParOf" srcId="{0AE087A7-0968-4CF8-8511-186CDB9CB830}" destId="{ED08F7D7-A635-4DCD-B80C-3B93EA186495}" srcOrd="0" destOrd="0" presId="urn:microsoft.com/office/officeart/2005/8/layout/hierarchy2"/>
    <dgm:cxn modelId="{F4ACDAB1-F08D-4900-BF1C-D00243F50A57}" type="presParOf" srcId="{28E40411-D863-4716-BA4F-488DA6891163}" destId="{898004A7-466B-480A-AB9D-53333438AB46}" srcOrd="3" destOrd="0" presId="urn:microsoft.com/office/officeart/2005/8/layout/hierarchy2"/>
    <dgm:cxn modelId="{248C8FE4-EB7D-4D5B-BCFD-A772BA17B51C}" type="presParOf" srcId="{898004A7-466B-480A-AB9D-53333438AB46}" destId="{3BEE7A6B-079B-4047-AECB-D5085A491230}" srcOrd="0" destOrd="0" presId="urn:microsoft.com/office/officeart/2005/8/layout/hierarchy2"/>
    <dgm:cxn modelId="{14E14F39-0C49-4667-8BC8-BE68D3A04B36}" type="presParOf" srcId="{898004A7-466B-480A-AB9D-53333438AB46}" destId="{8D583AFC-8EE8-4C44-9C2D-00AE74C4F5C6}" srcOrd="1" destOrd="0" presId="urn:microsoft.com/office/officeart/2005/8/layout/hierarchy2"/>
    <dgm:cxn modelId="{0AC9B8E2-C23F-4DA8-843C-534A000E8A77}" type="presParOf" srcId="{8D583AFC-8EE8-4C44-9C2D-00AE74C4F5C6}" destId="{E807A586-CA78-4753-91A5-74C1D7DAADE0}" srcOrd="0" destOrd="0" presId="urn:microsoft.com/office/officeart/2005/8/layout/hierarchy2"/>
    <dgm:cxn modelId="{5DD813A3-6105-400F-8A0C-DF1E66830FDA}" type="presParOf" srcId="{E807A586-CA78-4753-91A5-74C1D7DAADE0}" destId="{EA216AAD-3D93-4444-845D-560EBB28402F}" srcOrd="0" destOrd="0" presId="urn:microsoft.com/office/officeart/2005/8/layout/hierarchy2"/>
    <dgm:cxn modelId="{F33566C1-69C4-4FD5-8AAA-A4A27B921D88}" type="presParOf" srcId="{8D583AFC-8EE8-4C44-9C2D-00AE74C4F5C6}" destId="{61AB5FD0-2E3C-4FD9-BB2E-46EEFCED1EA1}" srcOrd="1" destOrd="0" presId="urn:microsoft.com/office/officeart/2005/8/layout/hierarchy2"/>
    <dgm:cxn modelId="{B51A781B-4B87-4B74-A4C8-FAC0234244BB}" type="presParOf" srcId="{61AB5FD0-2E3C-4FD9-BB2E-46EEFCED1EA1}" destId="{A5895ECB-FD27-45C8-8ED8-FB5456EA7268}" srcOrd="0" destOrd="0" presId="urn:microsoft.com/office/officeart/2005/8/layout/hierarchy2"/>
    <dgm:cxn modelId="{DF68B10B-40AB-4E4F-8788-7F0A473BF338}" type="presParOf" srcId="{61AB5FD0-2E3C-4FD9-BB2E-46EEFCED1EA1}" destId="{1C9DA201-F042-4E06-B84B-F29307E22BD4}" srcOrd="1" destOrd="0" presId="urn:microsoft.com/office/officeart/2005/8/layout/hierarchy2"/>
    <dgm:cxn modelId="{49C3A976-7F76-41DF-AA95-9223E407230C}" type="presParOf" srcId="{8D583AFC-8EE8-4C44-9C2D-00AE74C4F5C6}" destId="{41C8185C-3960-4C2A-AEF1-48C1D8267112}" srcOrd="2" destOrd="0" presId="urn:microsoft.com/office/officeart/2005/8/layout/hierarchy2"/>
    <dgm:cxn modelId="{3DB34F89-CBBE-4D06-B485-6C81C283F648}" type="presParOf" srcId="{41C8185C-3960-4C2A-AEF1-48C1D8267112}" destId="{F7AE14B4-AE09-41DC-B008-76A9E9F6C6C9}" srcOrd="0" destOrd="0" presId="urn:microsoft.com/office/officeart/2005/8/layout/hierarchy2"/>
    <dgm:cxn modelId="{A3D9B352-269C-473C-9451-D1933CFEB228}" type="presParOf" srcId="{8D583AFC-8EE8-4C44-9C2D-00AE74C4F5C6}" destId="{FF2A04E4-5014-418C-8FC8-BC505344DF19}" srcOrd="3" destOrd="0" presId="urn:microsoft.com/office/officeart/2005/8/layout/hierarchy2"/>
    <dgm:cxn modelId="{A5940F4F-A453-4810-8DB2-B4B4BDC77C96}" type="presParOf" srcId="{FF2A04E4-5014-418C-8FC8-BC505344DF19}" destId="{C4C24A64-15D7-4CE4-A699-73C74B83EA95}" srcOrd="0" destOrd="0" presId="urn:microsoft.com/office/officeart/2005/8/layout/hierarchy2"/>
    <dgm:cxn modelId="{146284FD-B693-4219-8478-8E7E33019F9E}" type="presParOf" srcId="{FF2A04E4-5014-418C-8FC8-BC505344DF19}" destId="{3CBC305A-EA26-4E9B-A0B0-E8A30E9C2075}"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6A0196-A333-4548-B05F-BD18A0D8E2EF}">
      <dsp:nvSpPr>
        <dsp:cNvPr id="0" name=""/>
        <dsp:cNvSpPr/>
      </dsp:nvSpPr>
      <dsp:spPr>
        <a:xfrm>
          <a:off x="467" y="2178843"/>
          <a:ext cx="2121958" cy="1060979"/>
        </a:xfrm>
        <a:prstGeom prst="roundRect">
          <a:avLst>
            <a:gd name="adj" fmla="val 10000"/>
          </a:avLst>
        </a:prstGeom>
        <a:no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t>Flood Predictor</a:t>
          </a:r>
        </a:p>
      </dsp:txBody>
      <dsp:txXfrm>
        <a:off x="31542" y="2209918"/>
        <a:ext cx="2059808" cy="998829"/>
      </dsp:txXfrm>
    </dsp:sp>
    <dsp:sp modelId="{D7F267A3-0D50-4277-B345-B17903D66F64}">
      <dsp:nvSpPr>
        <dsp:cNvPr id="0" name=""/>
        <dsp:cNvSpPr/>
      </dsp:nvSpPr>
      <dsp:spPr>
        <a:xfrm rot="18289469">
          <a:off x="1803658" y="2081648"/>
          <a:ext cx="1486317" cy="35244"/>
        </a:xfrm>
        <a:custGeom>
          <a:avLst/>
          <a:gdLst/>
          <a:ahLst/>
          <a:cxnLst/>
          <a:rect l="0" t="0" r="0" b="0"/>
          <a:pathLst>
            <a:path>
              <a:moveTo>
                <a:pt x="0" y="17622"/>
              </a:moveTo>
              <a:lnTo>
                <a:pt x="1486317" y="17622"/>
              </a:lnTo>
            </a:path>
          </a:pathLst>
        </a:custGeom>
        <a:noFill/>
        <a:ln w="25400" cap="flat" cmpd="sng" algn="ctr">
          <a:solidFill>
            <a:schemeClr val="accent1"/>
          </a:solidFill>
          <a:prstDash val="solid"/>
          <a:tailEnd type="triangle" w="lg" len="lg"/>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2509659" y="2062112"/>
        <a:ext cx="74315" cy="74315"/>
      </dsp:txXfrm>
    </dsp:sp>
    <dsp:sp modelId="{3DA19EF0-9A0B-4B36-A8A5-3A006F812A69}">
      <dsp:nvSpPr>
        <dsp:cNvPr id="0" name=""/>
        <dsp:cNvSpPr/>
      </dsp:nvSpPr>
      <dsp:spPr>
        <a:xfrm>
          <a:off x="2971209" y="958717"/>
          <a:ext cx="2121958" cy="1060979"/>
        </a:xfrm>
        <a:prstGeom prst="roundRect">
          <a:avLst>
            <a:gd name="adj" fmla="val 10000"/>
          </a:avLst>
        </a:prstGeom>
        <a:noFill/>
        <a:ln w="25400" cap="flat"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bg1"/>
              </a:solidFill>
            </a:rPr>
            <a:t>Flash Flooding</a:t>
          </a:r>
        </a:p>
      </dsp:txBody>
      <dsp:txXfrm>
        <a:off x="3002284" y="989792"/>
        <a:ext cx="2059808" cy="998829"/>
      </dsp:txXfrm>
    </dsp:sp>
    <dsp:sp modelId="{2CAB48F2-A3E2-44E4-B4B8-FE846ED1BDB9}">
      <dsp:nvSpPr>
        <dsp:cNvPr id="0" name=""/>
        <dsp:cNvSpPr/>
      </dsp:nvSpPr>
      <dsp:spPr>
        <a:xfrm rot="19457599">
          <a:off x="4994919" y="1166553"/>
          <a:ext cx="1045279" cy="35244"/>
        </a:xfrm>
        <a:custGeom>
          <a:avLst/>
          <a:gdLst/>
          <a:ahLst/>
          <a:cxnLst/>
          <a:rect l="0" t="0" r="0" b="0"/>
          <a:pathLst>
            <a:path>
              <a:moveTo>
                <a:pt x="0" y="17622"/>
              </a:moveTo>
              <a:lnTo>
                <a:pt x="1045279" y="17622"/>
              </a:lnTo>
            </a:path>
          </a:pathLst>
        </a:custGeom>
        <a:noFill/>
        <a:ln w="25400" cap="flat" cmpd="sng" algn="ctr">
          <a:solidFill>
            <a:schemeClr val="accent1"/>
          </a:solidFill>
          <a:prstDash val="solid"/>
          <a:tailEnd type="triangle" w="lg" len="lg"/>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5491427" y="1158043"/>
        <a:ext cx="52263" cy="52263"/>
      </dsp:txXfrm>
    </dsp:sp>
    <dsp:sp modelId="{6D0D3AB9-6ED8-4D22-B666-41AB2EA8B046}">
      <dsp:nvSpPr>
        <dsp:cNvPr id="0" name=""/>
        <dsp:cNvSpPr/>
      </dsp:nvSpPr>
      <dsp:spPr>
        <a:xfrm>
          <a:off x="5941951" y="348654"/>
          <a:ext cx="2121958" cy="1060979"/>
        </a:xfrm>
        <a:prstGeom prst="roundRect">
          <a:avLst>
            <a:gd name="adj" fmla="val 10000"/>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t>Situational</a:t>
          </a:r>
        </a:p>
      </dsp:txBody>
      <dsp:txXfrm>
        <a:off x="5973026" y="379729"/>
        <a:ext cx="2059808" cy="998829"/>
      </dsp:txXfrm>
    </dsp:sp>
    <dsp:sp modelId="{94C79F60-3868-4939-B9F3-03D127250093}">
      <dsp:nvSpPr>
        <dsp:cNvPr id="0" name=""/>
        <dsp:cNvSpPr/>
      </dsp:nvSpPr>
      <dsp:spPr>
        <a:xfrm rot="2142401">
          <a:off x="4994919" y="1776616"/>
          <a:ext cx="1045279" cy="35244"/>
        </a:xfrm>
        <a:custGeom>
          <a:avLst/>
          <a:gdLst/>
          <a:ahLst/>
          <a:cxnLst/>
          <a:rect l="0" t="0" r="0" b="0"/>
          <a:pathLst>
            <a:path>
              <a:moveTo>
                <a:pt x="0" y="17622"/>
              </a:moveTo>
              <a:lnTo>
                <a:pt x="1045279" y="17622"/>
              </a:lnTo>
            </a:path>
          </a:pathLst>
        </a:custGeom>
        <a:noFill/>
        <a:ln w="25400" cap="flat" cmpd="sng" algn="ctr">
          <a:solidFill>
            <a:schemeClr val="accent1"/>
          </a:solidFill>
          <a:prstDash val="solid"/>
          <a:headEnd w="lg" len="lg"/>
          <a:tailEnd type="triangle" w="lg" len="lg"/>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5491427" y="1768106"/>
        <a:ext cx="52263" cy="52263"/>
      </dsp:txXfrm>
    </dsp:sp>
    <dsp:sp modelId="{2D632764-BB1A-478B-9B70-55CCF52C293A}">
      <dsp:nvSpPr>
        <dsp:cNvPr id="0" name=""/>
        <dsp:cNvSpPr/>
      </dsp:nvSpPr>
      <dsp:spPr>
        <a:xfrm>
          <a:off x="5941951" y="1568780"/>
          <a:ext cx="2121958" cy="1060979"/>
        </a:xfrm>
        <a:prstGeom prst="roundRect">
          <a:avLst>
            <a:gd name="adj" fmla="val 10000"/>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t>Recurrence</a:t>
          </a:r>
        </a:p>
      </dsp:txBody>
      <dsp:txXfrm>
        <a:off x="5973026" y="1599855"/>
        <a:ext cx="2059808" cy="998829"/>
      </dsp:txXfrm>
    </dsp:sp>
    <dsp:sp modelId="{0AE087A7-0968-4CF8-8511-186CDB9CB830}">
      <dsp:nvSpPr>
        <dsp:cNvPr id="0" name=""/>
        <dsp:cNvSpPr/>
      </dsp:nvSpPr>
      <dsp:spPr>
        <a:xfrm rot="3310531">
          <a:off x="1803658" y="3301774"/>
          <a:ext cx="1486317" cy="35244"/>
        </a:xfrm>
        <a:custGeom>
          <a:avLst/>
          <a:gdLst/>
          <a:ahLst/>
          <a:cxnLst/>
          <a:rect l="0" t="0" r="0" b="0"/>
          <a:pathLst>
            <a:path>
              <a:moveTo>
                <a:pt x="0" y="17622"/>
              </a:moveTo>
              <a:lnTo>
                <a:pt x="1486317" y="17622"/>
              </a:lnTo>
            </a:path>
          </a:pathLst>
        </a:custGeom>
        <a:noFill/>
        <a:ln w="25400" cap="flat" cmpd="sng" algn="ctr">
          <a:solidFill>
            <a:schemeClr val="accent1"/>
          </a:solidFill>
          <a:prstDash val="solid"/>
          <a:tailEnd type="triangle" w="lg" len="lg"/>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2509659" y="3282238"/>
        <a:ext cx="74315" cy="74315"/>
      </dsp:txXfrm>
    </dsp:sp>
    <dsp:sp modelId="{3BEE7A6B-079B-4047-AECB-D5085A491230}">
      <dsp:nvSpPr>
        <dsp:cNvPr id="0" name=""/>
        <dsp:cNvSpPr/>
      </dsp:nvSpPr>
      <dsp:spPr>
        <a:xfrm>
          <a:off x="2971209" y="3398970"/>
          <a:ext cx="2121958" cy="1060979"/>
        </a:xfrm>
        <a:prstGeom prst="roundRect">
          <a:avLst>
            <a:gd name="adj" fmla="val 10000"/>
          </a:avLst>
        </a:prstGeom>
        <a:noFill/>
        <a:ln w="25400" cap="flat"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bg1"/>
              </a:solidFill>
            </a:rPr>
            <a:t>Riverine Flooding</a:t>
          </a:r>
        </a:p>
      </dsp:txBody>
      <dsp:txXfrm>
        <a:off x="3002284" y="3430045"/>
        <a:ext cx="2059808" cy="998829"/>
      </dsp:txXfrm>
    </dsp:sp>
    <dsp:sp modelId="{E807A586-CA78-4753-91A5-74C1D7DAADE0}">
      <dsp:nvSpPr>
        <dsp:cNvPr id="0" name=""/>
        <dsp:cNvSpPr/>
      </dsp:nvSpPr>
      <dsp:spPr>
        <a:xfrm rot="19457599">
          <a:off x="4994919" y="3606806"/>
          <a:ext cx="1045279" cy="35244"/>
        </a:xfrm>
        <a:custGeom>
          <a:avLst/>
          <a:gdLst/>
          <a:ahLst/>
          <a:cxnLst/>
          <a:rect l="0" t="0" r="0" b="0"/>
          <a:pathLst>
            <a:path>
              <a:moveTo>
                <a:pt x="0" y="17622"/>
              </a:moveTo>
              <a:lnTo>
                <a:pt x="1045279" y="17622"/>
              </a:lnTo>
            </a:path>
          </a:pathLst>
        </a:custGeom>
        <a:noFill/>
        <a:ln w="25400" cap="flat" cmpd="sng" algn="ctr">
          <a:solidFill>
            <a:schemeClr val="accent1"/>
          </a:solidFill>
          <a:prstDash val="solid"/>
          <a:tailEnd type="triangle" w="lg" len="lg"/>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5491427" y="3598296"/>
        <a:ext cx="52263" cy="52263"/>
      </dsp:txXfrm>
    </dsp:sp>
    <dsp:sp modelId="{A5895ECB-FD27-45C8-8ED8-FB5456EA7268}">
      <dsp:nvSpPr>
        <dsp:cNvPr id="0" name=""/>
        <dsp:cNvSpPr/>
      </dsp:nvSpPr>
      <dsp:spPr>
        <a:xfrm>
          <a:off x="5941951" y="2788906"/>
          <a:ext cx="2121958" cy="1060979"/>
        </a:xfrm>
        <a:prstGeom prst="roundRect">
          <a:avLst>
            <a:gd name="adj" fmla="val 10000"/>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t>Situational</a:t>
          </a:r>
        </a:p>
      </dsp:txBody>
      <dsp:txXfrm>
        <a:off x="5973026" y="2819981"/>
        <a:ext cx="2059808" cy="998829"/>
      </dsp:txXfrm>
    </dsp:sp>
    <dsp:sp modelId="{41C8185C-3960-4C2A-AEF1-48C1D8267112}">
      <dsp:nvSpPr>
        <dsp:cNvPr id="0" name=""/>
        <dsp:cNvSpPr/>
      </dsp:nvSpPr>
      <dsp:spPr>
        <a:xfrm rot="2142401">
          <a:off x="4994919" y="4216869"/>
          <a:ext cx="1045279" cy="35244"/>
        </a:xfrm>
        <a:custGeom>
          <a:avLst/>
          <a:gdLst/>
          <a:ahLst/>
          <a:cxnLst/>
          <a:rect l="0" t="0" r="0" b="0"/>
          <a:pathLst>
            <a:path>
              <a:moveTo>
                <a:pt x="0" y="17622"/>
              </a:moveTo>
              <a:lnTo>
                <a:pt x="1045279" y="17622"/>
              </a:lnTo>
            </a:path>
          </a:pathLst>
        </a:custGeom>
        <a:noFill/>
        <a:ln w="25400" cap="flat" cmpd="sng" algn="ctr">
          <a:solidFill>
            <a:schemeClr val="accent1"/>
          </a:solidFill>
          <a:prstDash val="solid"/>
          <a:tailEnd type="triangle" w="lg" len="lg"/>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5491427" y="4208359"/>
        <a:ext cx="52263" cy="52263"/>
      </dsp:txXfrm>
    </dsp:sp>
    <dsp:sp modelId="{C4C24A64-15D7-4CE4-A699-73C74B83EA95}">
      <dsp:nvSpPr>
        <dsp:cNvPr id="0" name=""/>
        <dsp:cNvSpPr/>
      </dsp:nvSpPr>
      <dsp:spPr>
        <a:xfrm>
          <a:off x="5941951" y="4009033"/>
          <a:ext cx="2121958" cy="1060979"/>
        </a:xfrm>
        <a:prstGeom prst="roundRect">
          <a:avLst>
            <a:gd name="adj" fmla="val 10000"/>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t>Recurrence</a:t>
          </a:r>
        </a:p>
      </dsp:txBody>
      <dsp:txXfrm>
        <a:off x="5973026" y="4040108"/>
        <a:ext cx="2059808" cy="99882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AB51621-690C-4A3F-89DF-A63F9F011564}" type="datetimeFigureOut">
              <a:rPr lang="en-US" smtClean="0"/>
              <a:t>5/29/2025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57FFA5A-5B3A-4636-8971-523440418C76}" type="slidenum">
              <a:rPr lang="en-US" smtClean="0"/>
              <a:t>‹#›</a:t>
            </a:fld>
            <a:endParaRPr lang="en-US"/>
          </a:p>
        </p:txBody>
      </p:sp>
    </p:spTree>
    <p:extLst>
      <p:ext uri="{BB962C8B-B14F-4D97-AF65-F5344CB8AC3E}">
        <p14:creationId xmlns:p14="http://schemas.microsoft.com/office/powerpoint/2010/main" val="27134362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47A200-BCBE-4E38-8F30-4AEB6F9D0565}" type="datetimeFigureOut">
              <a:rPr lang="en-US" smtClean="0"/>
              <a:t>5/29/2025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75C21F-68E8-4A22-BBF5-9CD63F183B33}" type="slidenum">
              <a:rPr lang="en-US" smtClean="0"/>
              <a:t>‹#›</a:t>
            </a:fld>
            <a:endParaRPr lang="en-US"/>
          </a:p>
        </p:txBody>
      </p:sp>
    </p:spTree>
    <p:extLst>
      <p:ext uri="{BB962C8B-B14F-4D97-AF65-F5344CB8AC3E}">
        <p14:creationId xmlns:p14="http://schemas.microsoft.com/office/powerpoint/2010/main" val="4007838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kern="100" dirty="0">
                <a:effectLst/>
                <a:latin typeface="Aptos" panose="020B0004020202020204" pitchFamily="34" charset="0"/>
                <a:ea typeface="Aptos" panose="020B0004020202020204" pitchFamily="34" charset="0"/>
                <a:cs typeface="Arial" panose="020B0604020202020204" pitchFamily="34" charset="0"/>
              </a:rPr>
              <a:t>Right now, we’re living in a world that’s moving at lightning speed. Technology is evolving faster than we can upgrade our phones, the climate keeps throwing us curveballs, and development trends are transforming our landscapes seemingly overnight. This convergence of factors has presented both incredible opportunities and significant challenges for those of us tasked with protecting our communities from floods.</a:t>
            </a:r>
          </a:p>
          <a:p>
            <a:pPr marL="0" marR="0">
              <a:lnSpc>
                <a:spcPct val="107000"/>
              </a:lnSpc>
              <a:spcBef>
                <a:spcPts val="0"/>
              </a:spcBef>
              <a:spcAft>
                <a:spcPts val="800"/>
              </a:spcAft>
            </a:pPr>
            <a:endParaRPr lang="en-US" sz="12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800"/>
              </a:spcAft>
            </a:pPr>
            <a:r>
              <a:rPr lang="en-US" sz="1200" kern="100" dirty="0">
                <a:effectLst/>
                <a:latin typeface="Aptos" panose="020B0004020202020204" pitchFamily="34" charset="0"/>
                <a:ea typeface="Aptos" panose="020B0004020202020204" pitchFamily="34" charset="0"/>
                <a:cs typeface="Arial" panose="020B0604020202020204" pitchFamily="34" charset="0"/>
              </a:rPr>
              <a:t>Today, we’re going to focus on a specific challenge: the fact that, even with all of the recent technology advances, we’re still falling short in accurately predicting flood risks—not just for today, but especially for tomorrow. As the pace of change accelerates and development reshapes the landscape, flood events are becoming more frequent, more intense, and more unpredictable. The tools that we’ve traditionally relied on to predict flood risk are no longer sufficient. They struggle to keep pace with the complexities of our modern world.</a:t>
            </a:r>
          </a:p>
          <a:p>
            <a:pPr marL="0" marR="0">
              <a:lnSpc>
                <a:spcPct val="107000"/>
              </a:lnSpc>
              <a:spcBef>
                <a:spcPts val="0"/>
              </a:spcBef>
              <a:spcAft>
                <a:spcPts val="800"/>
              </a:spcAft>
            </a:pPr>
            <a:endParaRPr lang="en-US" sz="12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800"/>
              </a:spcAft>
            </a:pPr>
            <a:endParaRPr lang="en-US" sz="12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800"/>
              </a:spcAft>
            </a:pPr>
            <a:r>
              <a:rPr lang="en-US" sz="1200" kern="100" dirty="0">
                <a:effectLst/>
                <a:latin typeface="Aptos" panose="020B0004020202020204" pitchFamily="34" charset="0"/>
                <a:ea typeface="Aptos" panose="020B0004020202020204" pitchFamily="34" charset="0"/>
                <a:cs typeface="Arial" panose="020B0604020202020204" pitchFamily="34" charset="0"/>
              </a:rPr>
              <a:t>Let’s start by acknowledging the limitations of the traditional models we’ve relied on for so long. These models—often based on hydrological and hydraulic principles—have served us well, and they continue to be the gold standard for flood risk mapping. However, they are largely static - based on historical data and assumptions that were established in a world that no longer exists. Flood patterns are evolving due to changes in climate and land use, and traditional models aren’t dynamic enough to predict where and when floods will occur, how severe they will be, and what areas will be most affected.</a:t>
            </a:r>
          </a:p>
          <a:p>
            <a:pPr marL="0" marR="0">
              <a:lnSpc>
                <a:spcPct val="107000"/>
              </a:lnSpc>
              <a:spcBef>
                <a:spcPts val="0"/>
              </a:spcBef>
              <a:spcAft>
                <a:spcPts val="800"/>
              </a:spcAft>
            </a:pPr>
            <a:endParaRPr lang="en-US" sz="12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800"/>
              </a:spcAft>
            </a:pPr>
            <a:r>
              <a:rPr lang="en-US" sz="1200" kern="100" dirty="0">
                <a:effectLst/>
                <a:latin typeface="Aptos" panose="020B0004020202020204" pitchFamily="34" charset="0"/>
                <a:ea typeface="Aptos" panose="020B0004020202020204" pitchFamily="34" charset="0"/>
                <a:cs typeface="Arial" panose="020B0604020202020204" pitchFamily="34" charset="0"/>
              </a:rPr>
              <a:t>Take a moment to think about the challenges you’ve faced in your own work….no not that annoying coworker…How many of you have encountered situations where a rainfall event  exceeded the predictions? Or where areas not previously considered flood-prone were suddenly overwhelmed by water? These are becoming more common occurrences, and they point to the urgent need for adaptive approaches to flood risk management.</a:t>
            </a:r>
          </a:p>
          <a:p>
            <a:endParaRPr lang="en-US" dirty="0"/>
          </a:p>
          <a:p>
            <a:endParaRPr lang="en-US" dirty="0"/>
          </a:p>
          <a:p>
            <a:pPr marL="0" marR="0">
              <a:lnSpc>
                <a:spcPct val="107000"/>
              </a:lnSpc>
              <a:spcBef>
                <a:spcPts val="0"/>
              </a:spcBef>
              <a:spcAft>
                <a:spcPts val="800"/>
              </a:spcAft>
            </a:pPr>
            <a:r>
              <a:rPr lang="en-US" sz="1200" kern="100" dirty="0">
                <a:effectLst/>
                <a:latin typeface="Aptos" panose="020B0004020202020204" pitchFamily="34" charset="0"/>
                <a:ea typeface="Aptos" panose="020B0004020202020204" pitchFamily="34" charset="0"/>
                <a:cs typeface="Arial" panose="020B0604020202020204" pitchFamily="34" charset="0"/>
              </a:rPr>
              <a:t>This is where Artificial Intelligence &amp; Machine Learning come in. While the words "AI" and "Machine Learning" may sound like the latest buzzwords, they represent powerful tools that are already reshaping industries—from healthcare to finance to transportation – flooding and floodplain management is no exception.</a:t>
            </a:r>
          </a:p>
          <a:p>
            <a:pPr marL="0" marR="0">
              <a:lnSpc>
                <a:spcPct val="107000"/>
              </a:lnSpc>
              <a:spcBef>
                <a:spcPts val="0"/>
              </a:spcBef>
              <a:spcAft>
                <a:spcPts val="800"/>
              </a:spcAft>
            </a:pPr>
            <a:endParaRPr lang="en-US" sz="12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800"/>
              </a:spcAft>
            </a:pPr>
            <a:r>
              <a:rPr lang="en-US" sz="1200" kern="100" dirty="0">
                <a:effectLst/>
                <a:latin typeface="Aptos" panose="020B0004020202020204" pitchFamily="34" charset="0"/>
                <a:ea typeface="Aptos" panose="020B0004020202020204" pitchFamily="34" charset="0"/>
                <a:cs typeface="Arial" panose="020B0604020202020204" pitchFamily="34" charset="0"/>
              </a:rPr>
              <a:t>So, what exactly is AI and how can it help us predict floods more accurately?</a:t>
            </a:r>
          </a:p>
          <a:p>
            <a:pPr marL="0" marR="0">
              <a:lnSpc>
                <a:spcPct val="107000"/>
              </a:lnSpc>
              <a:spcBef>
                <a:spcPts val="0"/>
              </a:spcBef>
              <a:spcAft>
                <a:spcPts val="800"/>
              </a:spcAft>
            </a:pPr>
            <a:endParaRPr lang="en-US" sz="12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800"/>
              </a:spcAft>
            </a:pPr>
            <a:r>
              <a:rPr lang="en-US" sz="1200" kern="100" dirty="0">
                <a:effectLst/>
                <a:latin typeface="Aptos" panose="020B0004020202020204" pitchFamily="34" charset="0"/>
                <a:ea typeface="Aptos" panose="020B0004020202020204" pitchFamily="34" charset="0"/>
                <a:cs typeface="Arial" panose="020B0604020202020204" pitchFamily="34" charset="0"/>
              </a:rPr>
              <a:t>AI refers to the capability of computers to perform tasks that typically require human intelligence, such as recognizing patterns, analyzing data, and making predictions. A subset of AI, Machine Learning, involves systems that can learn from data, identify patterns, and improve their accuracy over time without being explicitly programmed. In the context of flood prediction, AI and ML offer powerful tools for analyzing vast amounts of real-time data—such as weather forecasts, river levels, and elevation data—to generate more accurate, timely, and reliable predictions.</a:t>
            </a:r>
          </a:p>
          <a:p>
            <a:pPr marL="0" marR="0">
              <a:lnSpc>
                <a:spcPct val="107000"/>
              </a:lnSpc>
              <a:spcBef>
                <a:spcPts val="0"/>
              </a:spcBef>
              <a:spcAft>
                <a:spcPts val="800"/>
              </a:spcAft>
            </a:pPr>
            <a:endParaRPr lang="en-US" sz="12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800"/>
              </a:spcAft>
            </a:pPr>
            <a:r>
              <a:rPr lang="en-US" sz="1200" kern="100" dirty="0">
                <a:effectLst/>
                <a:latin typeface="Aptos" panose="020B0004020202020204" pitchFamily="34" charset="0"/>
                <a:ea typeface="Aptos" panose="020B0004020202020204" pitchFamily="34" charset="0"/>
                <a:cs typeface="Arial" panose="020B0604020202020204" pitchFamily="34" charset="0"/>
              </a:rPr>
              <a:t>Unlike traditional models, which are static and based on past events, AI-driven models are dynamic and adaptive. They can continuously integrate new information, learn from it, and refine their predictions as conditions change. This ability to process and analyze large datasets in real-time allows AI and ML to account for the complex and ever-changing variables that influence flooding, such as evolving weather patterns, land use changes, and infrastructure development.</a:t>
            </a:r>
          </a:p>
          <a:p>
            <a:pPr marL="0" marR="0">
              <a:lnSpc>
                <a:spcPct val="107000"/>
              </a:lnSpc>
              <a:spcBef>
                <a:spcPts val="0"/>
              </a:spcBef>
              <a:spcAft>
                <a:spcPts val="800"/>
              </a:spcAft>
            </a:pPr>
            <a:endParaRPr lang="en-US" sz="12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800"/>
              </a:spcAft>
            </a:pPr>
            <a:r>
              <a:rPr lang="en-US" sz="1200" u="sng" kern="100" dirty="0">
                <a:effectLst/>
                <a:latin typeface="Aptos" panose="020B0004020202020204" pitchFamily="34" charset="0"/>
                <a:ea typeface="Aptos" panose="020B0004020202020204" pitchFamily="34" charset="0"/>
                <a:cs typeface="Arial" panose="020B0604020202020204" pitchFamily="34" charset="0"/>
              </a:rPr>
              <a:t> For flood risk prediction, this is a game-changer.</a:t>
            </a:r>
          </a:p>
          <a:p>
            <a:pPr marL="0" marR="0">
              <a:lnSpc>
                <a:spcPct val="107000"/>
              </a:lnSpc>
              <a:spcBef>
                <a:spcPts val="0"/>
              </a:spcBef>
              <a:spcAft>
                <a:spcPts val="800"/>
              </a:spcAft>
            </a:pPr>
            <a:endParaRPr lang="en-US" sz="1200" u="sng"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800"/>
              </a:spcAft>
            </a:pPr>
            <a:r>
              <a:rPr lang="en-US" sz="1200" b="0" i="0" dirty="0">
                <a:solidFill>
                  <a:srgbClr val="000000"/>
                </a:solidFill>
                <a:effectLst/>
                <a:highlight>
                  <a:srgbClr val="FFFFFF"/>
                </a:highlight>
                <a:latin typeface="Aptos" panose="020B0004020202020204" pitchFamily="34" charset="0"/>
              </a:rPr>
              <a:t>Let me share FOUR examples of how AI and Machine Learning are transforming flood prediction: </a:t>
            </a:r>
            <a:endParaRPr lang="en-US" sz="1200" kern="100" dirty="0">
              <a:effectLst/>
              <a:latin typeface="Aptos" panose="020B0004020202020204" pitchFamily="34" charset="0"/>
              <a:ea typeface="Aptos" panose="020B0004020202020204" pitchFamily="34" charset="0"/>
              <a:cs typeface="Arial" panose="020B0604020202020204" pitchFamily="34" charset="0"/>
            </a:endParaRPr>
          </a:p>
          <a:p>
            <a:endParaRPr lang="en-US" dirty="0"/>
          </a:p>
          <a:p>
            <a:pPr marL="0" marR="0">
              <a:lnSpc>
                <a:spcPct val="107000"/>
              </a:lnSpc>
              <a:spcBef>
                <a:spcPts val="0"/>
              </a:spcBef>
              <a:spcAft>
                <a:spcPts val="800"/>
              </a:spcAft>
            </a:pPr>
            <a:endParaRPr lang="en-US" sz="1200" kern="100" dirty="0">
              <a:effectLst/>
              <a:latin typeface="Aptos" panose="020B0004020202020204" pitchFamily="34" charset="0"/>
              <a:ea typeface="Aptos" panose="020B00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1175C21F-68E8-4A22-BBF5-9CD63F183B33}" type="slidenum">
              <a:rPr lang="en-US" smtClean="0"/>
              <a:t>1</a:t>
            </a:fld>
            <a:endParaRPr lang="en-US"/>
          </a:p>
        </p:txBody>
      </p:sp>
    </p:spTree>
    <p:extLst>
      <p:ext uri="{BB962C8B-B14F-4D97-AF65-F5344CB8AC3E}">
        <p14:creationId xmlns:p14="http://schemas.microsoft.com/office/powerpoint/2010/main" val="28688991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rgbClr val="FFFFFF"/>
                </a:solidFill>
                <a:latin typeface="Arial"/>
                <a:cs typeface="Arial"/>
              </a:rPr>
              <a:t>After creation of the dimensionless features we then build/train the machine learning model.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a:solidFill>
                <a:srgbClr val="FFFFFF"/>
              </a:solidFill>
              <a:latin typeface="Arial"/>
              <a:cs typeface="Arial"/>
            </a:endParaRPr>
          </a:p>
          <a:p>
            <a:r>
              <a:rPr lang="en-US" sz="1200" b="1">
                <a:solidFill>
                  <a:schemeClr val="tx2"/>
                </a:solidFill>
              </a:rPr>
              <a:t>Machine learning can expedite decisions</a:t>
            </a:r>
            <a:r>
              <a:rPr lang="en-US">
                <a:solidFill>
                  <a:schemeClr val="tx2"/>
                </a:solidFill>
              </a:rPr>
              <a:t> </a:t>
            </a:r>
            <a:endParaRPr lang="en-US"/>
          </a:p>
          <a:p>
            <a:pPr marL="0" indent="0">
              <a:buNone/>
            </a:pPr>
            <a:r>
              <a:rPr lang="en-US" sz="1200"/>
              <a:t>by algorithmically finding patterns in data that in turn are used to make correct inferences on brand new data — expediting the engineering process.</a:t>
            </a:r>
            <a:endParaRPr lang="en-US" sz="1200" b="0">
              <a:solidFill>
                <a:srgbClr val="FFFFFF"/>
              </a:solidFill>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a:solidFill>
                <a:srgbClr val="FFFFFF"/>
              </a:solidFill>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rgbClr val="FFFFFF"/>
                </a:solidFill>
                <a:latin typeface="Arial"/>
                <a:cs typeface="Arial"/>
              </a:rPr>
              <a:t>We use particular storm events/conditions, flows, and resultant flood maps in model training.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a:solidFill>
                  <a:srgbClr val="FFFFFF"/>
                </a:solidFill>
                <a:latin typeface="Arial"/>
                <a:cs typeface="Arial"/>
              </a:rPr>
              <a:t>	Should I go into details regarding where these Floodplain outputs come from?– training off inflows and runoff that are applied to HEC RAS models as boundary conditions and the resulting </a:t>
            </a:r>
            <a:r>
              <a:rPr lang="en-US" sz="1200" b="0" i="1" err="1">
                <a:solidFill>
                  <a:srgbClr val="FFFFFF"/>
                </a:solidFill>
                <a:latin typeface="Arial"/>
                <a:cs typeface="Arial"/>
              </a:rPr>
              <a:t>innudation</a:t>
            </a:r>
            <a:r>
              <a:rPr lang="en-US" sz="1200" b="0" i="1">
                <a:solidFill>
                  <a:srgbClr val="FFFFFF"/>
                </a:solidFill>
                <a:latin typeface="Arial"/>
                <a:cs typeface="Arial"/>
              </a:rPr>
              <a:t> areas/flood plains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a:solidFill>
                <a:srgbClr val="FFFFFF"/>
              </a:solidFill>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rgbClr val="FFFFFF"/>
                </a:solidFill>
                <a:latin typeface="Arial"/>
                <a:cs typeface="Arial"/>
              </a:rPr>
              <a:t>Because our dimensionless feats are so generalizable, we don’t need as much training data to training the model– if we capture an appropriate scale of heterogeneity across the landscape. (e.g. don’t need to capture flooding specifically in NY just need to capture flooding)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a:solidFill>
                <a:srgbClr val="FFFFFF"/>
              </a:solidFill>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rgbClr val="FFFFFF"/>
                </a:solidFill>
                <a:latin typeface="Arial"/>
                <a:cs typeface="Arial"/>
              </a:rPr>
              <a:t>The dimensionless features along with storm and flow inputs are used to predict flooding. Model is calibrated and parametrized. Once we get our desired performance metrics, we have our Flood Predictor Model.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75C21F-68E8-4A22-BBF5-9CD63F183B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23614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solidFill>
                  <a:srgbClr val="FFFFFF"/>
                </a:solidFill>
              </a:rPr>
              <a:t>Flood Predictor currently supports both </a:t>
            </a:r>
            <a:r>
              <a:rPr lang="en-US" u="sng">
                <a:solidFill>
                  <a:srgbClr val="FFFFFF"/>
                </a:solidFill>
              </a:rPr>
              <a:t>flash</a:t>
            </a:r>
            <a:r>
              <a:rPr lang="en-US">
                <a:solidFill>
                  <a:srgbClr val="FFFFFF"/>
                </a:solidFill>
              </a:rPr>
              <a:t> and </a:t>
            </a:r>
            <a:r>
              <a:rPr lang="en-US" u="sng">
                <a:solidFill>
                  <a:srgbClr val="FFFFFF"/>
                </a:solidFill>
              </a:rPr>
              <a:t>riverine</a:t>
            </a:r>
            <a:r>
              <a:rPr lang="en-US">
                <a:solidFill>
                  <a:srgbClr val="FFFFFF"/>
                </a:solidFill>
              </a:rPr>
              <a:t> flood events.</a:t>
            </a:r>
          </a:p>
          <a:p>
            <a:pPr>
              <a:defRPr/>
            </a:pPr>
            <a:r>
              <a:rPr lang="en-US" b="1" u="sng">
                <a:solidFill>
                  <a:srgbClr val="FFFFFF"/>
                </a:solidFill>
              </a:rPr>
              <a:t>Flash</a:t>
            </a:r>
            <a:r>
              <a:rPr lang="en-US">
                <a:solidFill>
                  <a:srgbClr val="FFFFFF"/>
                </a:solidFill>
              </a:rPr>
              <a:t>/Pluvial- surface water flooding; when heavy rainfall creates a flood independent of an overflowing water body</a:t>
            </a:r>
          </a:p>
          <a:p>
            <a:pPr>
              <a:defRPr/>
            </a:pPr>
            <a:r>
              <a:rPr lang="en-US" b="1" u="sng">
                <a:solidFill>
                  <a:srgbClr val="FFFFFF"/>
                </a:solidFill>
              </a:rPr>
              <a:t>Riverine</a:t>
            </a:r>
            <a:r>
              <a:rPr lang="en-US">
                <a:solidFill>
                  <a:srgbClr val="FFFFFF"/>
                </a:solidFill>
              </a:rPr>
              <a:t>/Fluvial- when excessive rainfall over an extended period of time causes a river to exceed its capacity</a:t>
            </a:r>
          </a:p>
          <a:p>
            <a:pPr>
              <a:defRPr/>
            </a:pPr>
            <a:endParaRPr lang="en-US">
              <a:solidFill>
                <a:srgbClr val="FFFFFF"/>
              </a:solidFill>
            </a:endParaRPr>
          </a:p>
          <a:p>
            <a:pPr>
              <a:defRPr/>
            </a:pPr>
            <a:r>
              <a:rPr lang="en-US">
                <a:solidFill>
                  <a:srgbClr val="FFFFFF"/>
                </a:solidFill>
              </a:rPr>
              <a:t>With flash and riverine flooding, we can predict flooding for a specific event (Situational) or flooding for various return intervals (Recurrence). </a:t>
            </a:r>
          </a:p>
          <a:p>
            <a:pPr>
              <a:defRPr/>
            </a:pPr>
            <a:endParaRPr lang="en-US">
              <a:solidFill>
                <a:srgbClr val="FFFFFF"/>
              </a:solidFill>
            </a:endParaRPr>
          </a:p>
          <a:p>
            <a:pPr>
              <a:defRPr/>
            </a:pPr>
            <a:r>
              <a:rPr lang="en-US">
                <a:solidFill>
                  <a:srgbClr val="FFFFFF"/>
                </a:solidFill>
              </a:rPr>
              <a:t>Situational flash flooding is where weather forecasts are needed. We use the curve number approach to predict a runoff amount for a predicted (or forecasted) rainfall estimate. That runoff amount is then input into Flood Predictor and we’re able to predict flash flooding for that specific rainfall estimate.</a:t>
            </a:r>
          </a:p>
          <a:p>
            <a:pPr>
              <a:defRPr/>
            </a:pPr>
            <a:r>
              <a:rPr lang="en-US">
                <a:solidFill>
                  <a:srgbClr val="FFFFFF"/>
                </a:solidFill>
              </a:rPr>
              <a:t>Riverine – </a:t>
            </a:r>
            <a:r>
              <a:rPr lang="en-US" err="1">
                <a:solidFill>
                  <a:srgbClr val="FFFFFF"/>
                </a:solidFill>
              </a:rPr>
              <a:t>NWM</a:t>
            </a:r>
            <a:r>
              <a:rPr lang="en-US">
                <a:solidFill>
                  <a:srgbClr val="FFFFFF"/>
                </a:solidFill>
              </a:rPr>
              <a:t> observed/recorded or predicted flows</a:t>
            </a:r>
          </a:p>
          <a:p>
            <a:pPr>
              <a:defRPr/>
            </a:pPr>
            <a:endParaRPr lang="en-US">
              <a:solidFill>
                <a:srgbClr val="FFFFFF"/>
              </a:solidFill>
            </a:endParaRPr>
          </a:p>
          <a:p>
            <a:pPr>
              <a:defRPr/>
            </a:pPr>
            <a:endParaRPr lang="en-US">
              <a:solidFill>
                <a:srgbClr val="FFFFFF"/>
              </a:solidFill>
            </a:endParaRPr>
          </a:p>
          <a:p>
            <a:pPr>
              <a:defRPr/>
            </a:pPr>
            <a:endParaRPr lang="en-US">
              <a:solidFill>
                <a:srgbClr val="FFFFFF"/>
              </a:solidFill>
              <a:latin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75C21F-68E8-4A22-BBF5-9CD63F183B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16568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75C21F-68E8-4A22-BBF5-9CD63F183B33}" type="slidenum">
              <a:rPr lang="en-US" smtClean="0"/>
              <a:t>2</a:t>
            </a:fld>
            <a:endParaRPr lang="en-US"/>
          </a:p>
        </p:txBody>
      </p:sp>
    </p:spTree>
    <p:extLst>
      <p:ext uri="{BB962C8B-B14F-4D97-AF65-F5344CB8AC3E}">
        <p14:creationId xmlns:p14="http://schemas.microsoft.com/office/powerpoint/2010/main" val="30015660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In Erwin TN at the I-26 bridges there was significant damage due to overtopping . </a:t>
            </a:r>
          </a:p>
          <a:p>
            <a:endParaRPr lang="en-US" dirty="0">
              <a:effectLst/>
            </a:endParaRPr>
          </a:p>
          <a:p>
            <a:r>
              <a:rPr lang="en-US" dirty="0">
                <a:effectLst/>
              </a:rPr>
              <a:t>Understanding this risk from the FEMA maps which were updated in 2008 there's no indication that that water will come out of the Floodway channel </a:t>
            </a:r>
          </a:p>
          <a:p>
            <a:endParaRPr lang="en-US" dirty="0">
              <a:effectLst/>
            </a:endParaRPr>
          </a:p>
          <a:p>
            <a:r>
              <a:rPr lang="en-US" dirty="0">
                <a:effectLst/>
              </a:rPr>
              <a:t>Though using AI to predict flood risk with the Weather forecast emergency managers can easily see significant overtopping, more than 2 ft of water over these bridges in the westbound lanes.  </a:t>
            </a:r>
            <a:endParaRPr lang="en-US" dirty="0"/>
          </a:p>
        </p:txBody>
      </p:sp>
      <p:sp>
        <p:nvSpPr>
          <p:cNvPr id="4" name="Slide Number Placeholder 3"/>
          <p:cNvSpPr>
            <a:spLocks noGrp="1"/>
          </p:cNvSpPr>
          <p:nvPr>
            <p:ph type="sldNum" sz="quarter" idx="5"/>
          </p:nvPr>
        </p:nvSpPr>
        <p:spPr/>
        <p:txBody>
          <a:bodyPr/>
          <a:lstStyle/>
          <a:p>
            <a:fld id="{1175C21F-68E8-4A22-BBF5-9CD63F183B33}" type="slidenum">
              <a:rPr lang="en-US" smtClean="0"/>
              <a:t>3</a:t>
            </a:fld>
            <a:endParaRPr lang="en-US"/>
          </a:p>
        </p:txBody>
      </p:sp>
    </p:spTree>
    <p:extLst>
      <p:ext uri="{BB962C8B-B14F-4D97-AF65-F5344CB8AC3E}">
        <p14:creationId xmlns:p14="http://schemas.microsoft.com/office/powerpoint/2010/main" val="42069632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Residential Flood Damage in in Clyde NC had water exceeding 4 to 5 feet In some areas </a:t>
            </a:r>
          </a:p>
          <a:p>
            <a:endParaRPr lang="en-US" dirty="0">
              <a:effectLst/>
            </a:endParaRPr>
          </a:p>
          <a:p>
            <a:r>
              <a:rPr lang="en-US" dirty="0">
                <a:effectLst/>
              </a:rPr>
              <a:t>The FEMA map, updated in 2012, does show a 1% or 100 year floodplain - though the map is too generic to be actionable, resources couldn’t cover such a large area - and it appears as though homeowners were not warned of the flood impact . </a:t>
            </a:r>
          </a:p>
          <a:p>
            <a:endParaRPr lang="en-US" dirty="0">
              <a:effectLst/>
            </a:endParaRPr>
          </a:p>
          <a:p>
            <a:r>
              <a:rPr lang="en-US" dirty="0">
                <a:effectLst/>
              </a:rPr>
              <a:t>The AI generated flood risk based on the actual weather forecast gives specific flood risk areas that would allow for better planning and even notifications to go to residences - warning of their potential risk – and at least giving a chance to move people and possessions, such as cars, to higher ground</a:t>
            </a:r>
            <a:endParaRPr lang="en-US" dirty="0"/>
          </a:p>
        </p:txBody>
      </p:sp>
      <p:sp>
        <p:nvSpPr>
          <p:cNvPr id="4" name="Slide Number Placeholder 3"/>
          <p:cNvSpPr>
            <a:spLocks noGrp="1"/>
          </p:cNvSpPr>
          <p:nvPr>
            <p:ph type="sldNum" sz="quarter" idx="5"/>
          </p:nvPr>
        </p:nvSpPr>
        <p:spPr/>
        <p:txBody>
          <a:bodyPr/>
          <a:lstStyle/>
          <a:p>
            <a:fld id="{1175C21F-68E8-4A22-BBF5-9CD63F183B33}" type="slidenum">
              <a:rPr lang="en-US" smtClean="0"/>
              <a:t>4</a:t>
            </a:fld>
            <a:endParaRPr lang="en-US"/>
          </a:p>
        </p:txBody>
      </p:sp>
    </p:spTree>
    <p:extLst>
      <p:ext uri="{BB962C8B-B14F-4D97-AF65-F5344CB8AC3E}">
        <p14:creationId xmlns:p14="http://schemas.microsoft.com/office/powerpoint/2010/main" val="3933304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I’m sure everyone here recalls the Hospital imagery from this storm, or the loss of life at the Factory upstream from this area.    </a:t>
            </a:r>
          </a:p>
          <a:p>
            <a:endParaRPr lang="en-US" dirty="0">
              <a:effectLst/>
            </a:endParaRPr>
          </a:p>
          <a:p>
            <a:r>
              <a:rPr lang="en-US" dirty="0">
                <a:effectLst/>
              </a:rPr>
              <a:t>The FEMA map for this area was last updated in 2008 and shows the hospital in a 500-year floodplain while the parking lot is in 100-year floodplain. </a:t>
            </a:r>
          </a:p>
          <a:p>
            <a:endParaRPr lang="en-US" dirty="0">
              <a:effectLst/>
            </a:endParaRPr>
          </a:p>
          <a:p>
            <a:r>
              <a:rPr lang="en-US" dirty="0">
                <a:effectLst/>
              </a:rPr>
              <a:t>An emergency manager would likely assume this area to be low risk with </a:t>
            </a:r>
            <a:r>
              <a:rPr lang="en-US" dirty="0" err="1">
                <a:effectLst/>
              </a:rPr>
              <a:t>limitedrisk</a:t>
            </a:r>
            <a:r>
              <a:rPr lang="en-US" dirty="0">
                <a:effectLst/>
              </a:rPr>
              <a:t> largely due to the fact that there’s was limited information about weather forecast and runoff that would correlate to these FEMA maps being actionable. </a:t>
            </a:r>
          </a:p>
          <a:p>
            <a:endParaRPr lang="en-US" dirty="0">
              <a:effectLst/>
            </a:endParaRPr>
          </a:p>
          <a:p>
            <a:r>
              <a:rPr lang="en-US" dirty="0">
                <a:effectLst/>
              </a:rPr>
              <a:t>Of course the AI generated flood risk, associated with that weather forecast, showed widespread risk in this area – one reason for this level of accuracy from the AI approach could also have been that it included the latest Land Use and Elevation data updates which would take into consideration significant road and infrastructure development that may have contributed to changing flood risk in this area.</a:t>
            </a:r>
            <a:endParaRPr lang="en-US" dirty="0"/>
          </a:p>
        </p:txBody>
      </p:sp>
      <p:sp>
        <p:nvSpPr>
          <p:cNvPr id="4" name="Slide Number Placeholder 3"/>
          <p:cNvSpPr>
            <a:spLocks noGrp="1"/>
          </p:cNvSpPr>
          <p:nvPr>
            <p:ph type="sldNum" sz="quarter" idx="5"/>
          </p:nvPr>
        </p:nvSpPr>
        <p:spPr/>
        <p:txBody>
          <a:bodyPr/>
          <a:lstStyle/>
          <a:p>
            <a:fld id="{1175C21F-68E8-4A22-BBF5-9CD63F183B33}" type="slidenum">
              <a:rPr lang="en-US" smtClean="0"/>
              <a:t>5</a:t>
            </a:fld>
            <a:endParaRPr lang="en-US"/>
          </a:p>
        </p:txBody>
      </p:sp>
    </p:spTree>
    <p:extLst>
      <p:ext uri="{BB962C8B-B14F-4D97-AF65-F5344CB8AC3E}">
        <p14:creationId xmlns:p14="http://schemas.microsoft.com/office/powerpoint/2010/main" val="33834281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last example of how traditional approaches are failing us and how a modern approach can be leveraged to reduce a community’s risk – this one is from Middle Tennessee in Clarksville from a storm this past February.  </a:t>
            </a:r>
          </a:p>
          <a:p>
            <a:endParaRPr lang="en-US" dirty="0"/>
          </a:p>
          <a:p>
            <a:r>
              <a:rPr lang="en-US" dirty="0"/>
              <a:t>There was widespread damage in residential areas in areas that haven’t been studied by FEMA, no one was even aware of the risk. Homeowners interviewed </a:t>
            </a:r>
            <a:r>
              <a:rPr lang="en-US" dirty="0" err="1"/>
              <a:t>confirmad</a:t>
            </a:r>
            <a:r>
              <a:rPr lang="en-US" dirty="0"/>
              <a:t> this saying they had no idea this area would </a:t>
            </a:r>
            <a:r>
              <a:rPr lang="en-US" dirty="0" err="1"/>
              <a:t>fflood</a:t>
            </a:r>
            <a:r>
              <a:rPr lang="en-US" dirty="0"/>
              <a:t> and therefore had no reason to buy Flood Insurance.  </a:t>
            </a:r>
          </a:p>
          <a:p>
            <a:endParaRPr lang="en-US" dirty="0"/>
          </a:p>
          <a:p>
            <a:endParaRPr lang="en-US" dirty="0"/>
          </a:p>
        </p:txBody>
      </p:sp>
      <p:sp>
        <p:nvSpPr>
          <p:cNvPr id="4" name="Slide Number Placeholder 3"/>
          <p:cNvSpPr>
            <a:spLocks noGrp="1"/>
          </p:cNvSpPr>
          <p:nvPr>
            <p:ph type="sldNum" sz="quarter" idx="5"/>
          </p:nvPr>
        </p:nvSpPr>
        <p:spPr/>
        <p:txBody>
          <a:bodyPr/>
          <a:lstStyle/>
          <a:p>
            <a:fld id="{1175C21F-68E8-4A22-BBF5-9CD63F183B33}" type="slidenum">
              <a:rPr lang="en-US" smtClean="0"/>
              <a:t>6</a:t>
            </a:fld>
            <a:endParaRPr lang="en-US"/>
          </a:p>
        </p:txBody>
      </p:sp>
    </p:spTree>
    <p:extLst>
      <p:ext uri="{BB962C8B-B14F-4D97-AF65-F5344CB8AC3E}">
        <p14:creationId xmlns:p14="http://schemas.microsoft.com/office/powerpoint/2010/main" val="22081037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Tennessee is not unique in THIS PROBLEM, I could show similar images from communities across the country. </a:t>
            </a:r>
          </a:p>
          <a:p>
            <a:endParaRPr lang="en-US" dirty="0"/>
          </a:p>
          <a:p>
            <a:r>
              <a:rPr lang="en-US" dirty="0"/>
              <a:t>However, Tennessee is unique that it is the only state in the USA to have Access to THE MODERN TECHNOLOGY I showed today. </a:t>
            </a:r>
          </a:p>
          <a:p>
            <a:endParaRPr lang="en-US" dirty="0"/>
          </a:p>
          <a:p>
            <a:r>
              <a:rPr lang="en-US" dirty="0"/>
              <a:t>This is a call to action to use it to our advantage, understanding risk in our communities to help protect our citizens and their property.  </a:t>
            </a:r>
          </a:p>
          <a:p>
            <a:endParaRPr lang="en-US" dirty="0"/>
          </a:p>
        </p:txBody>
      </p:sp>
      <p:sp>
        <p:nvSpPr>
          <p:cNvPr id="4" name="Slide Number Placeholder 3"/>
          <p:cNvSpPr>
            <a:spLocks noGrp="1"/>
          </p:cNvSpPr>
          <p:nvPr>
            <p:ph type="sldNum" sz="quarter" idx="5"/>
          </p:nvPr>
        </p:nvSpPr>
        <p:spPr/>
        <p:txBody>
          <a:bodyPr/>
          <a:lstStyle/>
          <a:p>
            <a:fld id="{1175C21F-68E8-4A22-BBF5-9CD63F183B33}" type="slidenum">
              <a:rPr lang="en-US" smtClean="0"/>
              <a:t>7</a:t>
            </a:fld>
            <a:endParaRPr lang="en-US"/>
          </a:p>
        </p:txBody>
      </p:sp>
    </p:spTree>
    <p:extLst>
      <p:ext uri="{BB962C8B-B14F-4D97-AF65-F5344CB8AC3E}">
        <p14:creationId xmlns:p14="http://schemas.microsoft.com/office/powerpoint/2010/main" val="14724800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75C21F-68E8-4A22-BBF5-9CD63F183B3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61980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a:solidFill>
                <a:schemeClr val="tx1"/>
              </a:solidFill>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75C21F-68E8-4A22-BBF5-9CD63F183B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24835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_Blank - 4">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36790B3-E432-2146-9E44-B2CA842C2BB5}"/>
              </a:ext>
            </a:extLst>
          </p:cNvPr>
          <p:cNvSpPr>
            <a:spLocks noGrp="1"/>
          </p:cNvSpPr>
          <p:nvPr>
            <p:ph type="ftr" sz="quarter" idx="10"/>
          </p:nvPr>
        </p:nvSpPr>
        <p:spPr>
          <a:xfrm rot="16200000">
            <a:off x="-2514598" y="3276603"/>
            <a:ext cx="5638802" cy="304796"/>
          </a:xfrm>
        </p:spPr>
        <p:txBody>
          <a:bodyPr anchor="ctr"/>
          <a:lstStyle>
            <a:lvl1pPr algn="ctr">
              <a:defRPr/>
            </a:lvl1pPr>
          </a:lstStyle>
          <a:p>
            <a:endParaRPr lang="en-US"/>
          </a:p>
        </p:txBody>
      </p:sp>
      <p:sp>
        <p:nvSpPr>
          <p:cNvPr id="6" name="Slide Number Placeholder 8">
            <a:extLst>
              <a:ext uri="{FF2B5EF4-FFF2-40B4-BE49-F238E27FC236}">
                <a16:creationId xmlns:a16="http://schemas.microsoft.com/office/drawing/2014/main" id="{9FB45C22-9328-D37F-472C-4A36291F6926}"/>
              </a:ext>
            </a:extLst>
          </p:cNvPr>
          <p:cNvSpPr>
            <a:spLocks noGrp="1"/>
          </p:cNvSpPr>
          <p:nvPr>
            <p:ph type="sldNum" sz="quarter" idx="4"/>
          </p:nvPr>
        </p:nvSpPr>
        <p:spPr>
          <a:xfrm>
            <a:off x="152400" y="6400799"/>
            <a:ext cx="304799" cy="304801"/>
          </a:xfrm>
          <a:prstGeom prst="rect">
            <a:avLst/>
          </a:prstGeom>
        </p:spPr>
        <p:txBody>
          <a:bodyPr vert="horz" lIns="0" tIns="0" rIns="0" bIns="0" rtlCol="0" anchor="b"/>
          <a:lstStyle>
            <a:lvl1pPr algn="ctr">
              <a:defRPr sz="900">
                <a:solidFill>
                  <a:srgbClr val="222222"/>
                </a:solidFill>
              </a:defRPr>
            </a:lvl1pPr>
          </a:lstStyle>
          <a:p>
            <a:fld id="{DD01415F-5F32-4771-AE74-55868ADB41CE}" type="slidenum">
              <a:rPr lang="en-US" smtClean="0"/>
              <a:pPr/>
              <a:t>‹#›</a:t>
            </a:fld>
            <a:endParaRPr lang="en-US"/>
          </a:p>
        </p:txBody>
      </p:sp>
      <p:cxnSp>
        <p:nvCxnSpPr>
          <p:cNvPr id="7" name="Straight Connector 6">
            <a:extLst>
              <a:ext uri="{FF2B5EF4-FFF2-40B4-BE49-F238E27FC236}">
                <a16:creationId xmlns:a16="http://schemas.microsoft.com/office/drawing/2014/main" id="{B5CD0320-E9B4-B41D-199C-84695CCB6CA9}"/>
              </a:ext>
            </a:extLst>
          </p:cNvPr>
          <p:cNvCxnSpPr>
            <a:cxnSpLocks/>
          </p:cNvCxnSpPr>
          <p:nvPr userDrawn="1"/>
        </p:nvCxnSpPr>
        <p:spPr>
          <a:xfrm>
            <a:off x="609600" y="152400"/>
            <a:ext cx="0" cy="6553200"/>
          </a:xfrm>
          <a:prstGeom prst="line">
            <a:avLst/>
          </a:prstGeom>
          <a:ln w="952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A1D80E12-D509-85C2-DFF8-148298F151F3}"/>
              </a:ext>
            </a:extLst>
          </p:cNvPr>
          <p:cNvCxnSpPr/>
          <p:nvPr userDrawn="1"/>
        </p:nvCxnSpPr>
        <p:spPr>
          <a:xfrm>
            <a:off x="11582400" y="152396"/>
            <a:ext cx="0" cy="65532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256F24BE-90CB-326A-6718-F7D299348014}"/>
              </a:ext>
            </a:extLst>
          </p:cNvPr>
          <p:cNvCxnSpPr>
            <a:cxnSpLocks/>
          </p:cNvCxnSpPr>
          <p:nvPr userDrawn="1"/>
        </p:nvCxnSpPr>
        <p:spPr>
          <a:xfrm>
            <a:off x="609600" y="605367"/>
            <a:ext cx="10972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9799947-17A7-7E1A-4448-1EC3824EF058}"/>
              </a:ext>
            </a:extLst>
          </p:cNvPr>
          <p:cNvCxnSpPr>
            <a:cxnSpLocks/>
          </p:cNvCxnSpPr>
          <p:nvPr userDrawn="1"/>
        </p:nvCxnSpPr>
        <p:spPr>
          <a:xfrm>
            <a:off x="609600" y="6248400"/>
            <a:ext cx="10972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50645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ext Photo Narrow">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36790B3-E432-2146-9E44-B2CA842C2BB5}"/>
              </a:ext>
            </a:extLst>
          </p:cNvPr>
          <p:cNvSpPr>
            <a:spLocks noGrp="1"/>
          </p:cNvSpPr>
          <p:nvPr>
            <p:ph type="ftr" sz="quarter" idx="10"/>
          </p:nvPr>
        </p:nvSpPr>
        <p:spPr>
          <a:xfrm rot="16200000">
            <a:off x="-2514598" y="3276603"/>
            <a:ext cx="5638802" cy="304796"/>
          </a:xfrm>
        </p:spPr>
        <p:txBody>
          <a:bodyPr anchor="ctr"/>
          <a:lstStyle>
            <a:lvl1pPr algn="ctr">
              <a:defRPr/>
            </a:lvl1pPr>
          </a:lstStyle>
          <a:p>
            <a:endParaRPr lang="en-US"/>
          </a:p>
        </p:txBody>
      </p:sp>
      <p:sp>
        <p:nvSpPr>
          <p:cNvPr id="6" name="Slide Number Placeholder 8">
            <a:extLst>
              <a:ext uri="{FF2B5EF4-FFF2-40B4-BE49-F238E27FC236}">
                <a16:creationId xmlns:a16="http://schemas.microsoft.com/office/drawing/2014/main" id="{9FB45C22-9328-D37F-472C-4A36291F6926}"/>
              </a:ext>
            </a:extLst>
          </p:cNvPr>
          <p:cNvSpPr>
            <a:spLocks noGrp="1"/>
          </p:cNvSpPr>
          <p:nvPr>
            <p:ph type="sldNum" sz="quarter" idx="4"/>
          </p:nvPr>
        </p:nvSpPr>
        <p:spPr>
          <a:xfrm>
            <a:off x="152400" y="6400799"/>
            <a:ext cx="304799" cy="304801"/>
          </a:xfrm>
          <a:prstGeom prst="rect">
            <a:avLst/>
          </a:prstGeom>
        </p:spPr>
        <p:txBody>
          <a:bodyPr vert="horz" lIns="0" tIns="0" rIns="0" bIns="0" rtlCol="0" anchor="b"/>
          <a:lstStyle>
            <a:lvl1pPr algn="ctr">
              <a:defRPr sz="800">
                <a:solidFill>
                  <a:srgbClr val="222222"/>
                </a:solidFill>
              </a:defRPr>
            </a:lvl1pPr>
          </a:lstStyle>
          <a:p>
            <a:fld id="{DD01415F-5F32-4771-AE74-55868ADB41CE}" type="slidenum">
              <a:rPr lang="en-US" smtClean="0"/>
              <a:pPr/>
              <a:t>‹#›</a:t>
            </a:fld>
            <a:endParaRPr lang="en-US"/>
          </a:p>
        </p:txBody>
      </p:sp>
      <p:cxnSp>
        <p:nvCxnSpPr>
          <p:cNvPr id="7" name="Straight Connector 6">
            <a:extLst>
              <a:ext uri="{FF2B5EF4-FFF2-40B4-BE49-F238E27FC236}">
                <a16:creationId xmlns:a16="http://schemas.microsoft.com/office/drawing/2014/main" id="{B5CD0320-E9B4-B41D-199C-84695CCB6CA9}"/>
              </a:ext>
            </a:extLst>
          </p:cNvPr>
          <p:cNvCxnSpPr>
            <a:cxnSpLocks/>
          </p:cNvCxnSpPr>
          <p:nvPr userDrawn="1"/>
        </p:nvCxnSpPr>
        <p:spPr>
          <a:xfrm>
            <a:off x="609600" y="152400"/>
            <a:ext cx="0" cy="6553200"/>
          </a:xfrm>
          <a:prstGeom prst="line">
            <a:avLst/>
          </a:prstGeom>
          <a:ln w="952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A1D80E12-D509-85C2-DFF8-148298F151F3}"/>
              </a:ext>
            </a:extLst>
          </p:cNvPr>
          <p:cNvCxnSpPr/>
          <p:nvPr userDrawn="1"/>
        </p:nvCxnSpPr>
        <p:spPr>
          <a:xfrm>
            <a:off x="7096125" y="152396"/>
            <a:ext cx="0" cy="65532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256F24BE-90CB-326A-6718-F7D299348014}"/>
              </a:ext>
            </a:extLst>
          </p:cNvPr>
          <p:cNvCxnSpPr>
            <a:cxnSpLocks/>
          </p:cNvCxnSpPr>
          <p:nvPr userDrawn="1"/>
        </p:nvCxnSpPr>
        <p:spPr>
          <a:xfrm>
            <a:off x="609600" y="605367"/>
            <a:ext cx="648652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9799947-17A7-7E1A-4448-1EC3824EF058}"/>
              </a:ext>
            </a:extLst>
          </p:cNvPr>
          <p:cNvCxnSpPr>
            <a:cxnSpLocks/>
          </p:cNvCxnSpPr>
          <p:nvPr userDrawn="1"/>
        </p:nvCxnSpPr>
        <p:spPr>
          <a:xfrm>
            <a:off x="609600" y="6248400"/>
            <a:ext cx="648652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 Placeholder 10">
            <a:extLst>
              <a:ext uri="{FF2B5EF4-FFF2-40B4-BE49-F238E27FC236}">
                <a16:creationId xmlns:a16="http://schemas.microsoft.com/office/drawing/2014/main" id="{E6933AEA-A76E-FCA2-423E-AEB542296E5D}"/>
              </a:ext>
            </a:extLst>
          </p:cNvPr>
          <p:cNvSpPr>
            <a:spLocks noGrp="1"/>
          </p:cNvSpPr>
          <p:nvPr>
            <p:ph type="body" sz="quarter" idx="11"/>
          </p:nvPr>
        </p:nvSpPr>
        <p:spPr>
          <a:xfrm>
            <a:off x="1066799" y="848360"/>
            <a:ext cx="5876927" cy="828039"/>
          </a:xfrm>
        </p:spPr>
        <p:txBody>
          <a:bodyPr anchor="ctr"/>
          <a:lstStyle>
            <a:lvl1pPr>
              <a:lnSpc>
                <a:spcPct val="80000"/>
              </a:lnSpc>
              <a:spcBef>
                <a:spcPts val="0"/>
              </a:spcBef>
              <a:defRPr sz="3200" b="1" spc="-60" baseline="0">
                <a:latin typeface="Amasis MT Pro" panose="02040504050005020304" pitchFamily="18" charset="0"/>
              </a:defRPr>
            </a:lvl1pPr>
          </a:lstStyle>
          <a:p>
            <a:pPr lvl="0"/>
            <a:r>
              <a:rPr lang="en-US"/>
              <a:t>Click to edit Master text styles</a:t>
            </a:r>
          </a:p>
        </p:txBody>
      </p:sp>
      <p:cxnSp>
        <p:nvCxnSpPr>
          <p:cNvPr id="9" name="Straight Connector 8">
            <a:extLst>
              <a:ext uri="{FF2B5EF4-FFF2-40B4-BE49-F238E27FC236}">
                <a16:creationId xmlns:a16="http://schemas.microsoft.com/office/drawing/2014/main" id="{F6100D55-B0E2-6250-2824-197CCB7BE66D}"/>
              </a:ext>
            </a:extLst>
          </p:cNvPr>
          <p:cNvCxnSpPr>
            <a:cxnSpLocks/>
          </p:cNvCxnSpPr>
          <p:nvPr userDrawn="1"/>
        </p:nvCxnSpPr>
        <p:spPr>
          <a:xfrm>
            <a:off x="603284" y="1828798"/>
            <a:ext cx="6492841"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4E9F63D1-0153-DF9B-286D-D530D5D5A442}"/>
              </a:ext>
            </a:extLst>
          </p:cNvPr>
          <p:cNvSpPr>
            <a:spLocks noGrp="1"/>
          </p:cNvSpPr>
          <p:nvPr>
            <p:ph type="body" sz="quarter" idx="12"/>
          </p:nvPr>
        </p:nvSpPr>
        <p:spPr>
          <a:xfrm>
            <a:off x="1066801" y="2281766"/>
            <a:ext cx="2787650" cy="3509434"/>
          </a:xfrm>
        </p:spPr>
        <p:txBody>
          <a:bodyPr/>
          <a:lstStyle>
            <a:lvl1pPr>
              <a:lnSpc>
                <a:spcPct val="100000"/>
              </a:lnSpc>
              <a:spcBef>
                <a:spcPts val="600"/>
              </a:spcBef>
              <a:defRPr sz="1200" baseline="0"/>
            </a:lvl1pPr>
            <a:lvl2pPr>
              <a:lnSpc>
                <a:spcPct val="100000"/>
              </a:lnSpc>
              <a:spcBef>
                <a:spcPts val="600"/>
              </a:spcBef>
              <a:defRPr sz="1200" baseline="0"/>
            </a:lvl2pPr>
            <a:lvl3pPr>
              <a:lnSpc>
                <a:spcPct val="100000"/>
              </a:lnSpc>
              <a:spcBef>
                <a:spcPts val="600"/>
              </a:spcBef>
              <a:defRPr sz="1200" baseline="0"/>
            </a:lvl3pPr>
            <a:lvl4pPr>
              <a:lnSpc>
                <a:spcPct val="100000"/>
              </a:lnSpc>
              <a:spcBef>
                <a:spcPts val="600"/>
              </a:spcBef>
              <a:defRPr sz="1200" baseline="0"/>
            </a:lvl4pPr>
            <a:lvl5pPr>
              <a:lnSpc>
                <a:spcPct val="100000"/>
              </a:lnSpc>
              <a:spcBef>
                <a:spcPts val="600"/>
              </a:spcBef>
              <a:defRPr sz="12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Picture Placeholder 12">
            <a:extLst>
              <a:ext uri="{FF2B5EF4-FFF2-40B4-BE49-F238E27FC236}">
                <a16:creationId xmlns:a16="http://schemas.microsoft.com/office/drawing/2014/main" id="{241610EC-0852-430E-9B92-4A0DF39EEBC4}"/>
              </a:ext>
            </a:extLst>
          </p:cNvPr>
          <p:cNvSpPr>
            <a:spLocks noGrp="1"/>
          </p:cNvSpPr>
          <p:nvPr>
            <p:ph type="pic" sz="quarter" idx="14"/>
          </p:nvPr>
        </p:nvSpPr>
        <p:spPr>
          <a:xfrm>
            <a:off x="7246938" y="152400"/>
            <a:ext cx="4792662" cy="6553200"/>
          </a:xfrm>
          <a:prstGeom prst="roundRect">
            <a:avLst>
              <a:gd name="adj" fmla="val 1408"/>
            </a:avLst>
          </a:prstGeom>
        </p:spPr>
        <p:txBody>
          <a:bodyPr/>
          <a:lstStyle/>
          <a:p>
            <a:r>
              <a:rPr lang="en-US"/>
              <a:t>Click icon to add picture</a:t>
            </a:r>
          </a:p>
        </p:txBody>
      </p:sp>
      <p:sp>
        <p:nvSpPr>
          <p:cNvPr id="10" name="Text Placeholder 10">
            <a:extLst>
              <a:ext uri="{FF2B5EF4-FFF2-40B4-BE49-F238E27FC236}">
                <a16:creationId xmlns:a16="http://schemas.microsoft.com/office/drawing/2014/main" id="{3EE6C0E1-9A75-0EC3-FABD-D6002D42D0D0}"/>
              </a:ext>
            </a:extLst>
          </p:cNvPr>
          <p:cNvSpPr>
            <a:spLocks noGrp="1"/>
          </p:cNvSpPr>
          <p:nvPr>
            <p:ph type="body" sz="quarter" idx="15"/>
          </p:nvPr>
        </p:nvSpPr>
        <p:spPr>
          <a:xfrm>
            <a:off x="4153218" y="2281766"/>
            <a:ext cx="2787650" cy="3509434"/>
          </a:xfrm>
        </p:spPr>
        <p:txBody>
          <a:bodyPr/>
          <a:lstStyle>
            <a:lvl1pPr>
              <a:lnSpc>
                <a:spcPct val="100000"/>
              </a:lnSpc>
              <a:spcBef>
                <a:spcPts val="600"/>
              </a:spcBef>
              <a:defRPr sz="1200" baseline="0"/>
            </a:lvl1pPr>
            <a:lvl2pPr>
              <a:lnSpc>
                <a:spcPct val="100000"/>
              </a:lnSpc>
              <a:spcBef>
                <a:spcPts val="600"/>
              </a:spcBef>
              <a:defRPr sz="1200" baseline="0"/>
            </a:lvl2pPr>
            <a:lvl3pPr>
              <a:lnSpc>
                <a:spcPct val="100000"/>
              </a:lnSpc>
              <a:spcBef>
                <a:spcPts val="600"/>
              </a:spcBef>
              <a:defRPr sz="1200" baseline="0"/>
            </a:lvl3pPr>
            <a:lvl4pPr>
              <a:lnSpc>
                <a:spcPct val="100000"/>
              </a:lnSpc>
              <a:spcBef>
                <a:spcPts val="600"/>
              </a:spcBef>
              <a:defRPr sz="1200" baseline="0"/>
            </a:lvl4pPr>
            <a:lvl5pPr>
              <a:lnSpc>
                <a:spcPct val="100000"/>
              </a:lnSpc>
              <a:spcBef>
                <a:spcPts val="600"/>
              </a:spcBef>
              <a:defRPr sz="12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194335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A67379E0-E2F0-CADB-1080-9EAF455F1DA7}"/>
              </a:ext>
            </a:extLst>
          </p:cNvPr>
          <p:cNvCxnSpPr>
            <a:cxnSpLocks/>
          </p:cNvCxnSpPr>
          <p:nvPr userDrawn="1"/>
        </p:nvCxnSpPr>
        <p:spPr>
          <a:xfrm>
            <a:off x="609600" y="605367"/>
            <a:ext cx="10972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01EF08D-C0BF-C167-C4CF-AD34EA1CB6A3}"/>
              </a:ext>
            </a:extLst>
          </p:cNvPr>
          <p:cNvCxnSpPr>
            <a:cxnSpLocks/>
          </p:cNvCxnSpPr>
          <p:nvPr userDrawn="1"/>
        </p:nvCxnSpPr>
        <p:spPr>
          <a:xfrm>
            <a:off x="609600" y="6248400"/>
            <a:ext cx="10972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CF0D56A2-6DE2-7C41-0472-06D8A7E101F5}"/>
              </a:ext>
            </a:extLst>
          </p:cNvPr>
          <p:cNvSpPr>
            <a:spLocks noGrp="1"/>
          </p:cNvSpPr>
          <p:nvPr>
            <p:ph type="body" sz="quarter" idx="13"/>
          </p:nvPr>
        </p:nvSpPr>
        <p:spPr>
          <a:xfrm>
            <a:off x="1066800" y="6405033"/>
            <a:ext cx="2790825" cy="300567"/>
          </a:xfrm>
        </p:spPr>
        <p:txBody>
          <a:bodyPr numCol="1" anchor="b"/>
          <a:lstStyle>
            <a:lvl1pPr>
              <a:defRPr sz="1000"/>
            </a:lvl1pPr>
          </a:lstStyle>
          <a:p>
            <a:pPr lvl="0"/>
            <a:r>
              <a:rPr lang="en-US"/>
              <a:t>Click to edit Master text styles</a:t>
            </a:r>
          </a:p>
        </p:txBody>
      </p:sp>
      <p:cxnSp>
        <p:nvCxnSpPr>
          <p:cNvPr id="8" name="Straight Connector 7">
            <a:extLst>
              <a:ext uri="{FF2B5EF4-FFF2-40B4-BE49-F238E27FC236}">
                <a16:creationId xmlns:a16="http://schemas.microsoft.com/office/drawing/2014/main" id="{2347DDA1-3DA2-2547-7B35-3E52E4616539}"/>
              </a:ext>
            </a:extLst>
          </p:cNvPr>
          <p:cNvCxnSpPr/>
          <p:nvPr userDrawn="1"/>
        </p:nvCxnSpPr>
        <p:spPr>
          <a:xfrm>
            <a:off x="609600" y="152400"/>
            <a:ext cx="0" cy="65532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0D258C7-A349-4C50-6826-5509CBCBC68F}"/>
              </a:ext>
            </a:extLst>
          </p:cNvPr>
          <p:cNvCxnSpPr/>
          <p:nvPr userDrawn="1"/>
        </p:nvCxnSpPr>
        <p:spPr>
          <a:xfrm>
            <a:off x="11582400" y="152396"/>
            <a:ext cx="0" cy="65532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Footer Placeholder 2">
            <a:extLst>
              <a:ext uri="{FF2B5EF4-FFF2-40B4-BE49-F238E27FC236}">
                <a16:creationId xmlns:a16="http://schemas.microsoft.com/office/drawing/2014/main" id="{5816985C-5A0F-6B6F-51D7-692E9D8FFDE6}"/>
              </a:ext>
            </a:extLst>
          </p:cNvPr>
          <p:cNvSpPr>
            <a:spLocks noGrp="1"/>
          </p:cNvSpPr>
          <p:nvPr>
            <p:ph type="ftr" sz="quarter" idx="10"/>
          </p:nvPr>
        </p:nvSpPr>
        <p:spPr>
          <a:xfrm rot="16200000">
            <a:off x="-2514598" y="3276604"/>
            <a:ext cx="5638800" cy="304796"/>
          </a:xfrm>
        </p:spPr>
        <p:txBody>
          <a:bodyPr anchor="ctr"/>
          <a:lstStyle>
            <a:lvl1pPr algn="ctr">
              <a:defRPr sz="700"/>
            </a:lvl1pPr>
          </a:lstStyle>
          <a:p>
            <a:endParaRPr lang="en-US"/>
          </a:p>
        </p:txBody>
      </p:sp>
      <p:sp>
        <p:nvSpPr>
          <p:cNvPr id="10" name="Slide Number Placeholder 8">
            <a:extLst>
              <a:ext uri="{FF2B5EF4-FFF2-40B4-BE49-F238E27FC236}">
                <a16:creationId xmlns:a16="http://schemas.microsoft.com/office/drawing/2014/main" id="{BD7DD00D-5973-33CF-2FAC-B04084E3C241}"/>
              </a:ext>
            </a:extLst>
          </p:cNvPr>
          <p:cNvSpPr>
            <a:spLocks noGrp="1"/>
          </p:cNvSpPr>
          <p:nvPr>
            <p:ph type="sldNum" sz="quarter" idx="4"/>
          </p:nvPr>
        </p:nvSpPr>
        <p:spPr>
          <a:xfrm>
            <a:off x="152400" y="6400799"/>
            <a:ext cx="304799" cy="304801"/>
          </a:xfrm>
          <a:prstGeom prst="rect">
            <a:avLst/>
          </a:prstGeom>
        </p:spPr>
        <p:txBody>
          <a:bodyPr vert="horz" lIns="0" tIns="0" rIns="0" bIns="0" rtlCol="0" anchor="b"/>
          <a:lstStyle>
            <a:lvl1pPr algn="ctr">
              <a:defRPr sz="900">
                <a:solidFill>
                  <a:srgbClr val="222222"/>
                </a:solidFill>
              </a:defRPr>
            </a:lvl1pPr>
          </a:lstStyle>
          <a:p>
            <a:fld id="{DD01415F-5F32-4771-AE74-55868ADB41CE}" type="slidenum">
              <a:rPr lang="en-US" smtClean="0"/>
              <a:pPr/>
              <a:t>‹#›</a:t>
            </a:fld>
            <a:endParaRPr lang="en-US"/>
          </a:p>
        </p:txBody>
      </p:sp>
      <p:sp>
        <p:nvSpPr>
          <p:cNvPr id="12" name="Table Placeholder 11">
            <a:extLst>
              <a:ext uri="{FF2B5EF4-FFF2-40B4-BE49-F238E27FC236}">
                <a16:creationId xmlns:a16="http://schemas.microsoft.com/office/drawing/2014/main" id="{F6D36281-CF56-56C0-875C-D1B0308C2CFB}"/>
              </a:ext>
            </a:extLst>
          </p:cNvPr>
          <p:cNvSpPr>
            <a:spLocks noGrp="1"/>
          </p:cNvSpPr>
          <p:nvPr>
            <p:ph type="tbl" sz="quarter" idx="16"/>
          </p:nvPr>
        </p:nvSpPr>
        <p:spPr>
          <a:xfrm>
            <a:off x="1066800" y="1981200"/>
            <a:ext cx="10058402" cy="4110038"/>
          </a:xfrm>
        </p:spPr>
        <p:txBody>
          <a:bodyPr/>
          <a:lstStyle/>
          <a:p>
            <a:r>
              <a:rPr lang="en-US"/>
              <a:t>Click icon to add table</a:t>
            </a:r>
          </a:p>
        </p:txBody>
      </p:sp>
      <p:sp>
        <p:nvSpPr>
          <p:cNvPr id="3" name="Text Placeholder 10">
            <a:extLst>
              <a:ext uri="{FF2B5EF4-FFF2-40B4-BE49-F238E27FC236}">
                <a16:creationId xmlns:a16="http://schemas.microsoft.com/office/drawing/2014/main" id="{F096B97F-F859-5099-19D6-20C7A4C4A682}"/>
              </a:ext>
            </a:extLst>
          </p:cNvPr>
          <p:cNvSpPr>
            <a:spLocks noGrp="1"/>
          </p:cNvSpPr>
          <p:nvPr>
            <p:ph type="body" sz="quarter" idx="11"/>
          </p:nvPr>
        </p:nvSpPr>
        <p:spPr>
          <a:xfrm>
            <a:off x="1066799" y="848360"/>
            <a:ext cx="10064715" cy="828039"/>
          </a:xfrm>
        </p:spPr>
        <p:txBody>
          <a:bodyPr anchor="ctr"/>
          <a:lstStyle>
            <a:lvl1pPr>
              <a:lnSpc>
                <a:spcPct val="90000"/>
              </a:lnSpc>
              <a:spcBef>
                <a:spcPts val="0"/>
              </a:spcBef>
              <a:defRPr sz="3200" b="1" spc="-60" baseline="0">
                <a:solidFill>
                  <a:schemeClr val="tx1"/>
                </a:solidFill>
                <a:latin typeface="Amasis MT Pro" panose="02040504050005020304" pitchFamily="18" charset="0"/>
              </a:defRPr>
            </a:lvl1pPr>
          </a:lstStyle>
          <a:p>
            <a:pPr lvl="0"/>
            <a:r>
              <a:rPr lang="en-US"/>
              <a:t>Click to edit Master text styles</a:t>
            </a:r>
          </a:p>
        </p:txBody>
      </p:sp>
    </p:spTree>
    <p:extLst>
      <p:ext uri="{BB962C8B-B14F-4D97-AF65-F5344CB8AC3E}">
        <p14:creationId xmlns:p14="http://schemas.microsoft.com/office/powerpoint/2010/main" val="3416103949"/>
      </p:ext>
    </p:extLst>
  </p:cSld>
  <p:clrMapOvr>
    <a:masterClrMapping/>
  </p:clrMapOvr>
  <p:extLst>
    <p:ext uri="{DCECCB84-F9BA-43D5-87BE-67443E8EF086}">
      <p15:sldGuideLst xmlns:p15="http://schemas.microsoft.com/office/powerpoint/2012/main"/>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1322D9-600A-4057-86B7-C922BA3C8150}" type="datetimeFigureOut">
              <a:rPr lang="en-US" smtClean="0"/>
              <a:t>5/29/2025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1D9764-54AE-47B6-8E0F-B32E36DEECC3}" type="slidenum">
              <a:rPr lang="en-US" smtClean="0"/>
              <a:t>‹#›</a:t>
            </a:fld>
            <a:endParaRPr lang="en-US"/>
          </a:p>
        </p:txBody>
      </p:sp>
    </p:spTree>
    <p:extLst>
      <p:ext uri="{BB962C8B-B14F-4D97-AF65-F5344CB8AC3E}">
        <p14:creationId xmlns:p14="http://schemas.microsoft.com/office/powerpoint/2010/main" val="207147217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5_Text -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13" name="Text Placeholder 8">
            <a:extLst>
              <a:ext uri="{FF2B5EF4-FFF2-40B4-BE49-F238E27FC236}">
                <a16:creationId xmlns:a16="http://schemas.microsoft.com/office/drawing/2014/main" id="{F7799139-4D90-4D40-9D43-237DFBA91753}"/>
              </a:ext>
            </a:extLst>
          </p:cNvPr>
          <p:cNvSpPr>
            <a:spLocks noGrp="1"/>
          </p:cNvSpPr>
          <p:nvPr>
            <p:ph type="body" sz="quarter" idx="11"/>
          </p:nvPr>
        </p:nvSpPr>
        <p:spPr>
          <a:xfrm>
            <a:off x="1066800" y="1066800"/>
            <a:ext cx="10668000" cy="609600"/>
          </a:xfrm>
        </p:spPr>
        <p:txBody>
          <a:bodyPr lIns="0" tIns="0" rIns="0" bIns="0"/>
          <a:lstStyle>
            <a:lvl1pPr>
              <a:spcBef>
                <a:spcPts val="0"/>
              </a:spcBef>
              <a:defRPr sz="3600" b="1">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endParaRPr lang="en-US"/>
          </a:p>
        </p:txBody>
      </p:sp>
      <p:sp>
        <p:nvSpPr>
          <p:cNvPr id="5" name="Text Placeholder 4">
            <a:extLst>
              <a:ext uri="{FF2B5EF4-FFF2-40B4-BE49-F238E27FC236}">
                <a16:creationId xmlns:a16="http://schemas.microsoft.com/office/drawing/2014/main" id="{815562EC-2232-4819-8DD7-E4FFD4016C79}"/>
              </a:ext>
            </a:extLst>
          </p:cNvPr>
          <p:cNvSpPr>
            <a:spLocks noGrp="1"/>
          </p:cNvSpPr>
          <p:nvPr>
            <p:ph type="body" sz="quarter" idx="14"/>
          </p:nvPr>
        </p:nvSpPr>
        <p:spPr>
          <a:xfrm>
            <a:off x="1066800" y="2085975"/>
            <a:ext cx="10668000" cy="4314825"/>
          </a:xfrm>
        </p:spPr>
        <p:txBody>
          <a:bodyPr lIns="0" tIns="0" rIns="0" bIns="0" numCol="2" spcCol="457200"/>
          <a:lstStyle>
            <a:lvl1pPr marL="285750" indent="-285750">
              <a:buFont typeface="Arial" panose="020B0604020202020204" pitchFamily="34" charset="0"/>
              <a:buChar char="•"/>
              <a:defRPr/>
            </a:lvl1pPr>
          </a:lstStyle>
          <a:p>
            <a:pPr lvl="0"/>
            <a:r>
              <a:rPr lang="en-US"/>
              <a:t>Click to edit Master text styles</a:t>
            </a:r>
          </a:p>
        </p:txBody>
      </p:sp>
      <p:sp>
        <p:nvSpPr>
          <p:cNvPr id="3" name="Footer Placeholder 2">
            <a:extLst>
              <a:ext uri="{FF2B5EF4-FFF2-40B4-BE49-F238E27FC236}">
                <a16:creationId xmlns:a16="http://schemas.microsoft.com/office/drawing/2014/main" id="{1197E9C9-0696-4232-90E4-E258852AA685}"/>
              </a:ext>
            </a:extLst>
          </p:cNvPr>
          <p:cNvSpPr>
            <a:spLocks noGrp="1"/>
          </p:cNvSpPr>
          <p:nvPr>
            <p:ph type="ftr" sz="quarter" idx="15"/>
          </p:nvPr>
        </p:nvSpPr>
        <p:spPr/>
        <p:txBody>
          <a:bodyPr/>
          <a:lstStyle/>
          <a:p>
            <a:endParaRPr lang="en-US"/>
          </a:p>
        </p:txBody>
      </p:sp>
      <p:sp>
        <p:nvSpPr>
          <p:cNvPr id="6" name="Slide Number Placeholder 5">
            <a:extLst>
              <a:ext uri="{FF2B5EF4-FFF2-40B4-BE49-F238E27FC236}">
                <a16:creationId xmlns:a16="http://schemas.microsoft.com/office/drawing/2014/main" id="{7D269DE3-885B-4988-A4AE-0810047E6D2B}"/>
              </a:ext>
            </a:extLst>
          </p:cNvPr>
          <p:cNvSpPr>
            <a:spLocks noGrp="1"/>
          </p:cNvSpPr>
          <p:nvPr>
            <p:ph type="sldNum" sz="quarter" idx="16"/>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438697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_Section Brea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8" name="Picture Placeholder 6">
            <a:extLst>
              <a:ext uri="{FF2B5EF4-FFF2-40B4-BE49-F238E27FC236}">
                <a16:creationId xmlns:a16="http://schemas.microsoft.com/office/drawing/2014/main" id="{44819F9F-529B-4688-96BD-B28728F58AC0}"/>
              </a:ext>
            </a:extLst>
          </p:cNvPr>
          <p:cNvSpPr>
            <a:spLocks noGrp="1"/>
          </p:cNvSpPr>
          <p:nvPr>
            <p:ph type="pic" sz="quarter" idx="10"/>
          </p:nvPr>
        </p:nvSpPr>
        <p:spPr>
          <a:xfrm>
            <a:off x="1066801" y="457200"/>
            <a:ext cx="10668000" cy="4137025"/>
          </a:xfrm>
        </p:spPr>
        <p:txBody>
          <a:bodyPr/>
          <a:lstStyle/>
          <a:p>
            <a:endParaRPr lang="en-US"/>
          </a:p>
        </p:txBody>
      </p:sp>
      <p:sp>
        <p:nvSpPr>
          <p:cNvPr id="10" name="Text Placeholder 8">
            <a:extLst>
              <a:ext uri="{FF2B5EF4-FFF2-40B4-BE49-F238E27FC236}">
                <a16:creationId xmlns:a16="http://schemas.microsoft.com/office/drawing/2014/main" id="{49099E08-5F7F-4492-82F6-DC32A1B6912F}"/>
              </a:ext>
            </a:extLst>
          </p:cNvPr>
          <p:cNvSpPr>
            <a:spLocks noGrp="1"/>
          </p:cNvSpPr>
          <p:nvPr>
            <p:ph type="body" sz="quarter" idx="11"/>
          </p:nvPr>
        </p:nvSpPr>
        <p:spPr>
          <a:xfrm>
            <a:off x="1066800" y="4733925"/>
            <a:ext cx="10668000" cy="1381125"/>
          </a:xfrm>
        </p:spPr>
        <p:txBody>
          <a:bodyPr lIns="0" tIns="0" rIns="0" bIns="0"/>
          <a:lstStyle>
            <a:lvl1pPr>
              <a:spcBef>
                <a:spcPts val="0"/>
              </a:spcBef>
              <a:defRPr sz="3600" b="1">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Click to edit Master text styles</a:t>
            </a:r>
          </a:p>
        </p:txBody>
      </p:sp>
      <p:sp>
        <p:nvSpPr>
          <p:cNvPr id="12" name="Text Placeholder 5">
            <a:extLst>
              <a:ext uri="{FF2B5EF4-FFF2-40B4-BE49-F238E27FC236}">
                <a16:creationId xmlns:a16="http://schemas.microsoft.com/office/drawing/2014/main" id="{F29CDFEF-37F5-4879-9359-320601349343}"/>
              </a:ext>
            </a:extLst>
          </p:cNvPr>
          <p:cNvSpPr>
            <a:spLocks noGrp="1"/>
          </p:cNvSpPr>
          <p:nvPr>
            <p:ph type="body" sz="quarter" idx="12"/>
          </p:nvPr>
        </p:nvSpPr>
        <p:spPr>
          <a:xfrm>
            <a:off x="1066800" y="6210300"/>
            <a:ext cx="10668000" cy="190500"/>
          </a:xfrm>
        </p:spPr>
        <p:txBody>
          <a:bodyPr lIns="0" tIns="0" rIns="0" bIns="0"/>
          <a:lstStyle>
            <a:lvl1pPr>
              <a:defRPr sz="1400" i="1"/>
            </a:lvl1pPr>
          </a:lstStyle>
          <a:p>
            <a:pPr lvl="0"/>
            <a:r>
              <a:rPr lang="en-US"/>
              <a:t>Click to edit Master text styles</a:t>
            </a:r>
          </a:p>
        </p:txBody>
      </p:sp>
      <p:sp>
        <p:nvSpPr>
          <p:cNvPr id="5" name="Footer Placeholder 4">
            <a:extLst>
              <a:ext uri="{FF2B5EF4-FFF2-40B4-BE49-F238E27FC236}">
                <a16:creationId xmlns:a16="http://schemas.microsoft.com/office/drawing/2014/main" id="{23B115B0-BD3E-41BE-B840-AA2EA0A4F674}"/>
              </a:ext>
            </a:extLst>
          </p:cNvPr>
          <p:cNvSpPr>
            <a:spLocks noGrp="1"/>
          </p:cNvSpPr>
          <p:nvPr>
            <p:ph type="ftr" sz="quarter" idx="13"/>
          </p:nvPr>
        </p:nvSpPr>
        <p:spPr/>
        <p:txBody>
          <a:bodyPr/>
          <a:lstStyle/>
          <a:p>
            <a:endParaRPr lang="en-US"/>
          </a:p>
        </p:txBody>
      </p:sp>
      <p:sp>
        <p:nvSpPr>
          <p:cNvPr id="6" name="Slide Number Placeholder 5">
            <a:extLst>
              <a:ext uri="{FF2B5EF4-FFF2-40B4-BE49-F238E27FC236}">
                <a16:creationId xmlns:a16="http://schemas.microsoft.com/office/drawing/2014/main" id="{33B38526-5221-4A3C-9F61-E822E3595F92}"/>
              </a:ext>
            </a:extLst>
          </p:cNvPr>
          <p:cNvSpPr>
            <a:spLocks noGrp="1"/>
          </p:cNvSpPr>
          <p:nvPr>
            <p:ph type="sldNum" sz="quarter" idx="14"/>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91881334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9CD24-BB56-97F1-5BA3-98AFBFA2543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4D1B8D1-F4EF-B582-D7A5-EE78F9FFC8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A4A9DF0-43E5-04B7-384D-E36F942988A0}"/>
              </a:ext>
            </a:extLst>
          </p:cNvPr>
          <p:cNvSpPr>
            <a:spLocks noGrp="1"/>
          </p:cNvSpPr>
          <p:nvPr>
            <p:ph type="dt" sz="half" idx="10"/>
          </p:nvPr>
        </p:nvSpPr>
        <p:spPr/>
        <p:txBody>
          <a:bodyPr/>
          <a:lstStyle/>
          <a:p>
            <a:fld id="{4A056DB0-7DB2-411F-AB3D-EF6EAA891B5B}" type="datetimeFigureOut">
              <a:rPr lang="en-US" smtClean="0"/>
              <a:t>5/29/2025</a:t>
            </a:fld>
            <a:endParaRPr lang="en-US"/>
          </a:p>
        </p:txBody>
      </p:sp>
      <p:sp>
        <p:nvSpPr>
          <p:cNvPr id="5" name="Footer Placeholder 4">
            <a:extLst>
              <a:ext uri="{FF2B5EF4-FFF2-40B4-BE49-F238E27FC236}">
                <a16:creationId xmlns:a16="http://schemas.microsoft.com/office/drawing/2014/main" id="{94AB40C5-861C-2EFE-E2CB-997F711C30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B7311C-70EF-0217-D740-6740B3C2AE05}"/>
              </a:ext>
            </a:extLst>
          </p:cNvPr>
          <p:cNvSpPr>
            <a:spLocks noGrp="1"/>
          </p:cNvSpPr>
          <p:nvPr>
            <p:ph type="sldNum" sz="quarter" idx="12"/>
          </p:nvPr>
        </p:nvSpPr>
        <p:spPr/>
        <p:txBody>
          <a:bodyPr/>
          <a:lstStyle/>
          <a:p>
            <a:fld id="{5762B361-ED53-4189-A9A5-7381EF0593FC}" type="slidenum">
              <a:rPr lang="en-US" smtClean="0"/>
              <a:t>‹#›</a:t>
            </a:fld>
            <a:endParaRPr lang="en-US"/>
          </a:p>
        </p:txBody>
      </p:sp>
    </p:spTree>
    <p:extLst>
      <p:ext uri="{BB962C8B-B14F-4D97-AF65-F5344CB8AC3E}">
        <p14:creationId xmlns:p14="http://schemas.microsoft.com/office/powerpoint/2010/main" val="396644032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8_Chart -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cxnSp>
        <p:nvCxnSpPr>
          <p:cNvPr id="19" name="Straight Connector 18">
            <a:extLst>
              <a:ext uri="{FF2B5EF4-FFF2-40B4-BE49-F238E27FC236}">
                <a16:creationId xmlns:a16="http://schemas.microsoft.com/office/drawing/2014/main" id="{D212341F-4C88-4E32-B121-AE812CD218D1}"/>
              </a:ext>
            </a:extLst>
          </p:cNvPr>
          <p:cNvCxnSpPr/>
          <p:nvPr userDrawn="1"/>
        </p:nvCxnSpPr>
        <p:spPr>
          <a:xfrm>
            <a:off x="605246" y="0"/>
            <a:ext cx="0" cy="6858000"/>
          </a:xfrm>
          <a:prstGeom prst="line">
            <a:avLst/>
          </a:prstGeom>
          <a:ln w="3175">
            <a:solidFill>
              <a:srgbClr val="222222"/>
            </a:solidFill>
          </a:ln>
        </p:spPr>
        <p:style>
          <a:lnRef idx="1">
            <a:schemeClr val="accent1"/>
          </a:lnRef>
          <a:fillRef idx="0">
            <a:schemeClr val="accent1"/>
          </a:fillRef>
          <a:effectRef idx="0">
            <a:schemeClr val="accent1"/>
          </a:effectRef>
          <a:fontRef idx="minor">
            <a:schemeClr val="tx1"/>
          </a:fontRef>
        </p:style>
      </p:cxnSp>
      <p:sp>
        <p:nvSpPr>
          <p:cNvPr id="39" name="Text Placeholder 8">
            <a:extLst>
              <a:ext uri="{FF2B5EF4-FFF2-40B4-BE49-F238E27FC236}">
                <a16:creationId xmlns:a16="http://schemas.microsoft.com/office/drawing/2014/main" id="{94954C96-CD26-45E1-AB51-FA362BC4E72A}"/>
              </a:ext>
            </a:extLst>
          </p:cNvPr>
          <p:cNvSpPr>
            <a:spLocks noGrp="1"/>
          </p:cNvSpPr>
          <p:nvPr>
            <p:ph type="body" sz="quarter" idx="11"/>
          </p:nvPr>
        </p:nvSpPr>
        <p:spPr>
          <a:xfrm>
            <a:off x="1066800" y="1066800"/>
            <a:ext cx="10668000" cy="609600"/>
          </a:xfrm>
        </p:spPr>
        <p:txBody>
          <a:bodyPr lIns="0" tIns="0" rIns="0" bIns="0"/>
          <a:lstStyle>
            <a:lvl1pPr>
              <a:spcBef>
                <a:spcPts val="0"/>
              </a:spcBef>
              <a:defRPr sz="3600" b="1">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endParaRPr lang="en-US"/>
          </a:p>
        </p:txBody>
      </p:sp>
      <p:sp>
        <p:nvSpPr>
          <p:cNvPr id="5" name="Chart Placeholder 4">
            <a:extLst>
              <a:ext uri="{FF2B5EF4-FFF2-40B4-BE49-F238E27FC236}">
                <a16:creationId xmlns:a16="http://schemas.microsoft.com/office/drawing/2014/main" id="{A93DC6EC-5433-428C-90B8-DCD481920761}"/>
              </a:ext>
            </a:extLst>
          </p:cNvPr>
          <p:cNvSpPr>
            <a:spLocks noGrp="1"/>
          </p:cNvSpPr>
          <p:nvPr>
            <p:ph type="chart" sz="quarter" idx="14"/>
          </p:nvPr>
        </p:nvSpPr>
        <p:spPr>
          <a:xfrm>
            <a:off x="1066800" y="1914525"/>
            <a:ext cx="10668000" cy="4486275"/>
          </a:xfrm>
        </p:spPr>
        <p:txBody>
          <a:bodyPr lIns="0" tIns="0" rIns="0" bIns="0"/>
          <a:lstStyle>
            <a:lvl1pPr>
              <a:defRPr sz="1000"/>
            </a:lvl1pPr>
          </a:lstStyle>
          <a:p>
            <a:endParaRPr lang="en-US"/>
          </a:p>
        </p:txBody>
      </p:sp>
      <p:sp>
        <p:nvSpPr>
          <p:cNvPr id="3" name="Footer Placeholder 2">
            <a:extLst>
              <a:ext uri="{FF2B5EF4-FFF2-40B4-BE49-F238E27FC236}">
                <a16:creationId xmlns:a16="http://schemas.microsoft.com/office/drawing/2014/main" id="{28930C37-424F-4801-BCCB-AACA8C985C81}"/>
              </a:ext>
            </a:extLst>
          </p:cNvPr>
          <p:cNvSpPr>
            <a:spLocks noGrp="1"/>
          </p:cNvSpPr>
          <p:nvPr>
            <p:ph type="ftr" sz="quarter" idx="15"/>
          </p:nvPr>
        </p:nvSpPr>
        <p:spPr/>
        <p:txBody>
          <a:bodyPr/>
          <a:lstStyle/>
          <a:p>
            <a:r>
              <a:rPr lang="en-US"/>
              <a:t>NEOM Water Infrastructure Automation</a:t>
            </a:r>
          </a:p>
        </p:txBody>
      </p:sp>
      <p:sp>
        <p:nvSpPr>
          <p:cNvPr id="6" name="Slide Number Placeholder 5">
            <a:extLst>
              <a:ext uri="{FF2B5EF4-FFF2-40B4-BE49-F238E27FC236}">
                <a16:creationId xmlns:a16="http://schemas.microsoft.com/office/drawing/2014/main" id="{16A85D95-6EF2-4D31-BF7E-60A5D7A2DC21}"/>
              </a:ext>
            </a:extLst>
          </p:cNvPr>
          <p:cNvSpPr>
            <a:spLocks noGrp="1"/>
          </p:cNvSpPr>
          <p:nvPr>
            <p:ph type="sldNum" sz="quarter" idx="16"/>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9552258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ext Photo W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36790B3-E432-2146-9E44-B2CA842C2BB5}"/>
              </a:ext>
            </a:extLst>
          </p:cNvPr>
          <p:cNvSpPr>
            <a:spLocks noGrp="1"/>
          </p:cNvSpPr>
          <p:nvPr>
            <p:ph type="ftr" sz="quarter" idx="10"/>
          </p:nvPr>
        </p:nvSpPr>
        <p:spPr>
          <a:xfrm rot="16200000">
            <a:off x="-2514598" y="3276603"/>
            <a:ext cx="5638802" cy="304796"/>
          </a:xfrm>
        </p:spPr>
        <p:txBody>
          <a:bodyPr anchor="ctr"/>
          <a:lstStyle>
            <a:lvl1pPr algn="ctr">
              <a:defRPr/>
            </a:lvl1pPr>
          </a:lstStyle>
          <a:p>
            <a:endParaRPr lang="en-US"/>
          </a:p>
        </p:txBody>
      </p:sp>
      <p:sp>
        <p:nvSpPr>
          <p:cNvPr id="6" name="Slide Number Placeholder 8">
            <a:extLst>
              <a:ext uri="{FF2B5EF4-FFF2-40B4-BE49-F238E27FC236}">
                <a16:creationId xmlns:a16="http://schemas.microsoft.com/office/drawing/2014/main" id="{9FB45C22-9328-D37F-472C-4A36291F6926}"/>
              </a:ext>
            </a:extLst>
          </p:cNvPr>
          <p:cNvSpPr>
            <a:spLocks noGrp="1"/>
          </p:cNvSpPr>
          <p:nvPr>
            <p:ph type="sldNum" sz="quarter" idx="4"/>
          </p:nvPr>
        </p:nvSpPr>
        <p:spPr>
          <a:xfrm>
            <a:off x="152400" y="6400799"/>
            <a:ext cx="304799" cy="304801"/>
          </a:xfrm>
          <a:prstGeom prst="rect">
            <a:avLst/>
          </a:prstGeom>
        </p:spPr>
        <p:txBody>
          <a:bodyPr vert="horz" lIns="0" tIns="0" rIns="0" bIns="0" rtlCol="0" anchor="b"/>
          <a:lstStyle>
            <a:lvl1pPr algn="ctr">
              <a:defRPr sz="800">
                <a:solidFill>
                  <a:srgbClr val="222222"/>
                </a:solidFill>
              </a:defRPr>
            </a:lvl1pPr>
          </a:lstStyle>
          <a:p>
            <a:fld id="{DD01415F-5F32-4771-AE74-55868ADB41CE}" type="slidenum">
              <a:rPr lang="en-US" smtClean="0"/>
              <a:pPr/>
              <a:t>‹#›</a:t>
            </a:fld>
            <a:endParaRPr lang="en-US"/>
          </a:p>
        </p:txBody>
      </p:sp>
      <p:cxnSp>
        <p:nvCxnSpPr>
          <p:cNvPr id="7" name="Straight Connector 6">
            <a:extLst>
              <a:ext uri="{FF2B5EF4-FFF2-40B4-BE49-F238E27FC236}">
                <a16:creationId xmlns:a16="http://schemas.microsoft.com/office/drawing/2014/main" id="{B5CD0320-E9B4-B41D-199C-84695CCB6CA9}"/>
              </a:ext>
            </a:extLst>
          </p:cNvPr>
          <p:cNvCxnSpPr>
            <a:cxnSpLocks/>
          </p:cNvCxnSpPr>
          <p:nvPr userDrawn="1"/>
        </p:nvCxnSpPr>
        <p:spPr>
          <a:xfrm>
            <a:off x="609600" y="152400"/>
            <a:ext cx="0" cy="6553200"/>
          </a:xfrm>
          <a:prstGeom prst="line">
            <a:avLst/>
          </a:prstGeom>
          <a:ln w="952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A1D80E12-D509-85C2-DFF8-148298F151F3}"/>
              </a:ext>
            </a:extLst>
          </p:cNvPr>
          <p:cNvCxnSpPr/>
          <p:nvPr userDrawn="1"/>
        </p:nvCxnSpPr>
        <p:spPr>
          <a:xfrm>
            <a:off x="5554663" y="152396"/>
            <a:ext cx="0" cy="65532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256F24BE-90CB-326A-6718-F7D299348014}"/>
              </a:ext>
            </a:extLst>
          </p:cNvPr>
          <p:cNvCxnSpPr>
            <a:cxnSpLocks/>
          </p:cNvCxnSpPr>
          <p:nvPr userDrawn="1"/>
        </p:nvCxnSpPr>
        <p:spPr>
          <a:xfrm>
            <a:off x="609600" y="1062567"/>
            <a:ext cx="494506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9799947-17A7-7E1A-4448-1EC3824EF058}"/>
              </a:ext>
            </a:extLst>
          </p:cNvPr>
          <p:cNvCxnSpPr>
            <a:cxnSpLocks/>
          </p:cNvCxnSpPr>
          <p:nvPr userDrawn="1"/>
        </p:nvCxnSpPr>
        <p:spPr>
          <a:xfrm>
            <a:off x="609600" y="6248400"/>
            <a:ext cx="494506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 Placeholder 10">
            <a:extLst>
              <a:ext uri="{FF2B5EF4-FFF2-40B4-BE49-F238E27FC236}">
                <a16:creationId xmlns:a16="http://schemas.microsoft.com/office/drawing/2014/main" id="{E6933AEA-A76E-FCA2-423E-AEB542296E5D}"/>
              </a:ext>
            </a:extLst>
          </p:cNvPr>
          <p:cNvSpPr>
            <a:spLocks noGrp="1"/>
          </p:cNvSpPr>
          <p:nvPr>
            <p:ph type="body" sz="quarter" idx="11"/>
          </p:nvPr>
        </p:nvSpPr>
        <p:spPr>
          <a:xfrm>
            <a:off x="1066800" y="1305560"/>
            <a:ext cx="4333876" cy="1437632"/>
          </a:xfrm>
        </p:spPr>
        <p:txBody>
          <a:bodyPr anchor="ctr"/>
          <a:lstStyle>
            <a:lvl1pPr>
              <a:lnSpc>
                <a:spcPct val="80000"/>
              </a:lnSpc>
              <a:spcBef>
                <a:spcPts val="0"/>
              </a:spcBef>
              <a:defRPr sz="3000" b="1" spc="-60" baseline="0">
                <a:latin typeface="Amasis MT Pro" panose="02040504050005020304" pitchFamily="18" charset="0"/>
              </a:defRPr>
            </a:lvl1pPr>
          </a:lstStyle>
          <a:p>
            <a:pPr lvl="0"/>
            <a:r>
              <a:rPr lang="en-US"/>
              <a:t>Click to edit Master text styles</a:t>
            </a:r>
          </a:p>
        </p:txBody>
      </p:sp>
      <p:cxnSp>
        <p:nvCxnSpPr>
          <p:cNvPr id="9" name="Straight Connector 8">
            <a:extLst>
              <a:ext uri="{FF2B5EF4-FFF2-40B4-BE49-F238E27FC236}">
                <a16:creationId xmlns:a16="http://schemas.microsoft.com/office/drawing/2014/main" id="{F6100D55-B0E2-6250-2824-197CCB7BE66D}"/>
              </a:ext>
            </a:extLst>
          </p:cNvPr>
          <p:cNvCxnSpPr>
            <a:cxnSpLocks/>
          </p:cNvCxnSpPr>
          <p:nvPr userDrawn="1"/>
        </p:nvCxnSpPr>
        <p:spPr>
          <a:xfrm>
            <a:off x="603284" y="2895594"/>
            <a:ext cx="4951379"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4E9F63D1-0153-DF9B-286D-D530D5D5A442}"/>
              </a:ext>
            </a:extLst>
          </p:cNvPr>
          <p:cNvSpPr>
            <a:spLocks noGrp="1"/>
          </p:cNvSpPr>
          <p:nvPr>
            <p:ph type="body" sz="quarter" idx="12"/>
          </p:nvPr>
        </p:nvSpPr>
        <p:spPr>
          <a:xfrm>
            <a:off x="1066800" y="3348562"/>
            <a:ext cx="4333875" cy="2747438"/>
          </a:xfrm>
        </p:spPr>
        <p:txBody>
          <a:bodyPr/>
          <a:lstStyle>
            <a:lvl1pPr>
              <a:lnSpc>
                <a:spcPct val="100000"/>
              </a:lnSpc>
              <a:spcBef>
                <a:spcPts val="600"/>
              </a:spcBef>
              <a:defRPr sz="1200" baseline="0"/>
            </a:lvl1pPr>
            <a:lvl2pPr>
              <a:lnSpc>
                <a:spcPct val="100000"/>
              </a:lnSpc>
              <a:spcBef>
                <a:spcPts val="600"/>
              </a:spcBef>
              <a:defRPr sz="1200" baseline="0"/>
            </a:lvl2pPr>
            <a:lvl3pPr>
              <a:lnSpc>
                <a:spcPct val="100000"/>
              </a:lnSpc>
              <a:spcBef>
                <a:spcPts val="600"/>
              </a:spcBef>
              <a:defRPr sz="1200" baseline="0"/>
            </a:lvl3pPr>
            <a:lvl4pPr>
              <a:lnSpc>
                <a:spcPct val="100000"/>
              </a:lnSpc>
              <a:spcBef>
                <a:spcPts val="600"/>
              </a:spcBef>
              <a:defRPr sz="1200" baseline="0"/>
            </a:lvl4pPr>
            <a:lvl5pPr>
              <a:lnSpc>
                <a:spcPct val="100000"/>
              </a:lnSpc>
              <a:spcBef>
                <a:spcPts val="600"/>
              </a:spcBef>
              <a:defRPr sz="12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Picture Placeholder 12">
            <a:extLst>
              <a:ext uri="{FF2B5EF4-FFF2-40B4-BE49-F238E27FC236}">
                <a16:creationId xmlns:a16="http://schemas.microsoft.com/office/drawing/2014/main" id="{241610EC-0852-430E-9B92-4A0DF39EEBC4}"/>
              </a:ext>
            </a:extLst>
          </p:cNvPr>
          <p:cNvSpPr>
            <a:spLocks noGrp="1"/>
          </p:cNvSpPr>
          <p:nvPr>
            <p:ph type="pic" sz="quarter" idx="14"/>
          </p:nvPr>
        </p:nvSpPr>
        <p:spPr>
          <a:xfrm>
            <a:off x="5700713" y="152400"/>
            <a:ext cx="5723306" cy="6553200"/>
          </a:xfrm>
          <a:prstGeom prst="roundRect">
            <a:avLst>
              <a:gd name="adj" fmla="val 1408"/>
            </a:avLst>
          </a:prstGeom>
        </p:spPr>
        <p:txBody>
          <a:bodyPr/>
          <a:lstStyle/>
          <a:p>
            <a:r>
              <a:rPr lang="en-US"/>
              <a:t>Click icon to add picture</a:t>
            </a:r>
          </a:p>
        </p:txBody>
      </p:sp>
      <p:cxnSp>
        <p:nvCxnSpPr>
          <p:cNvPr id="18" name="Straight Connector 17">
            <a:extLst>
              <a:ext uri="{FF2B5EF4-FFF2-40B4-BE49-F238E27FC236}">
                <a16:creationId xmlns:a16="http://schemas.microsoft.com/office/drawing/2014/main" id="{5975AD3D-13AD-ACA0-5743-B285F24E551D}"/>
              </a:ext>
            </a:extLst>
          </p:cNvPr>
          <p:cNvCxnSpPr>
            <a:cxnSpLocks/>
          </p:cNvCxnSpPr>
          <p:nvPr userDrawn="1"/>
        </p:nvCxnSpPr>
        <p:spPr>
          <a:xfrm>
            <a:off x="609600" y="605367"/>
            <a:ext cx="494506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 Placeholder 19">
            <a:extLst>
              <a:ext uri="{FF2B5EF4-FFF2-40B4-BE49-F238E27FC236}">
                <a16:creationId xmlns:a16="http://schemas.microsoft.com/office/drawing/2014/main" id="{288DCC71-EC73-A8AE-D7CE-934868396D23}"/>
              </a:ext>
            </a:extLst>
          </p:cNvPr>
          <p:cNvSpPr>
            <a:spLocks noGrp="1"/>
          </p:cNvSpPr>
          <p:nvPr>
            <p:ph type="body" sz="quarter" idx="15"/>
          </p:nvPr>
        </p:nvSpPr>
        <p:spPr>
          <a:xfrm>
            <a:off x="1066800" y="609601"/>
            <a:ext cx="4341813" cy="448734"/>
          </a:xfrm>
        </p:spPr>
        <p:txBody>
          <a:bodyPr anchor="ctr"/>
          <a:lstStyle>
            <a:lvl1pPr>
              <a:defRPr b="1"/>
            </a:lvl1pPr>
          </a:lstStyle>
          <a:p>
            <a:pPr lvl="0"/>
            <a:r>
              <a:rPr lang="en-US"/>
              <a:t>Click to edit Master text styles</a:t>
            </a:r>
          </a:p>
        </p:txBody>
      </p:sp>
      <p:sp>
        <p:nvSpPr>
          <p:cNvPr id="22" name="Text Placeholder 19">
            <a:extLst>
              <a:ext uri="{FF2B5EF4-FFF2-40B4-BE49-F238E27FC236}">
                <a16:creationId xmlns:a16="http://schemas.microsoft.com/office/drawing/2014/main" id="{F4C25317-6ED3-140C-DA62-B6C5F03C8680}"/>
              </a:ext>
            </a:extLst>
          </p:cNvPr>
          <p:cNvSpPr>
            <a:spLocks noGrp="1"/>
          </p:cNvSpPr>
          <p:nvPr>
            <p:ph type="body" sz="quarter" idx="16"/>
          </p:nvPr>
        </p:nvSpPr>
        <p:spPr>
          <a:xfrm rot="5400000">
            <a:off x="8613592" y="3279593"/>
            <a:ext cx="6553200" cy="298818"/>
          </a:xfrm>
        </p:spPr>
        <p:txBody>
          <a:bodyPr anchor="ctr"/>
          <a:lstStyle>
            <a:lvl1pPr>
              <a:lnSpc>
                <a:spcPct val="85000"/>
              </a:lnSpc>
              <a:spcBef>
                <a:spcPts val="0"/>
              </a:spcBef>
              <a:defRPr b="1" spc="-60" baseline="0">
                <a:latin typeface="+mj-lt"/>
              </a:defRPr>
            </a:lvl1pPr>
          </a:lstStyle>
          <a:p>
            <a:pPr lvl="0"/>
            <a:r>
              <a:rPr lang="en-US"/>
              <a:t>Click to edit Master text styles</a:t>
            </a:r>
          </a:p>
        </p:txBody>
      </p:sp>
      <p:cxnSp>
        <p:nvCxnSpPr>
          <p:cNvPr id="23" name="Straight Connector 22">
            <a:extLst>
              <a:ext uri="{FF2B5EF4-FFF2-40B4-BE49-F238E27FC236}">
                <a16:creationId xmlns:a16="http://schemas.microsoft.com/office/drawing/2014/main" id="{94D5B486-2E3C-68C1-1AEE-64F383846127}"/>
              </a:ext>
            </a:extLst>
          </p:cNvPr>
          <p:cNvCxnSpPr/>
          <p:nvPr userDrawn="1"/>
        </p:nvCxnSpPr>
        <p:spPr>
          <a:xfrm>
            <a:off x="11582400" y="152396"/>
            <a:ext cx="0" cy="65532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19042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ext Photo Wide - Subhea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36790B3-E432-2146-9E44-B2CA842C2BB5}"/>
              </a:ext>
            </a:extLst>
          </p:cNvPr>
          <p:cNvSpPr>
            <a:spLocks noGrp="1"/>
          </p:cNvSpPr>
          <p:nvPr>
            <p:ph type="ftr" sz="quarter" idx="10"/>
          </p:nvPr>
        </p:nvSpPr>
        <p:spPr>
          <a:xfrm rot="16200000">
            <a:off x="-2514598" y="3276603"/>
            <a:ext cx="5638802" cy="304796"/>
          </a:xfrm>
        </p:spPr>
        <p:txBody>
          <a:bodyPr anchor="ctr"/>
          <a:lstStyle>
            <a:lvl1pPr algn="ctr">
              <a:defRPr/>
            </a:lvl1pPr>
          </a:lstStyle>
          <a:p>
            <a:endParaRPr lang="en-US"/>
          </a:p>
        </p:txBody>
      </p:sp>
      <p:sp>
        <p:nvSpPr>
          <p:cNvPr id="6" name="Slide Number Placeholder 8">
            <a:extLst>
              <a:ext uri="{FF2B5EF4-FFF2-40B4-BE49-F238E27FC236}">
                <a16:creationId xmlns:a16="http://schemas.microsoft.com/office/drawing/2014/main" id="{9FB45C22-9328-D37F-472C-4A36291F6926}"/>
              </a:ext>
            </a:extLst>
          </p:cNvPr>
          <p:cNvSpPr>
            <a:spLocks noGrp="1"/>
          </p:cNvSpPr>
          <p:nvPr>
            <p:ph type="sldNum" sz="quarter" idx="4"/>
          </p:nvPr>
        </p:nvSpPr>
        <p:spPr>
          <a:xfrm>
            <a:off x="152400" y="6400799"/>
            <a:ext cx="304799" cy="304801"/>
          </a:xfrm>
          <a:prstGeom prst="rect">
            <a:avLst/>
          </a:prstGeom>
        </p:spPr>
        <p:txBody>
          <a:bodyPr vert="horz" lIns="0" tIns="0" rIns="0" bIns="0" rtlCol="0" anchor="b"/>
          <a:lstStyle>
            <a:lvl1pPr algn="ctr">
              <a:defRPr sz="800">
                <a:solidFill>
                  <a:srgbClr val="222222"/>
                </a:solidFill>
              </a:defRPr>
            </a:lvl1pPr>
          </a:lstStyle>
          <a:p>
            <a:fld id="{DD01415F-5F32-4771-AE74-55868ADB41CE}" type="slidenum">
              <a:rPr lang="en-US" smtClean="0"/>
              <a:pPr/>
              <a:t>‹#›</a:t>
            </a:fld>
            <a:endParaRPr lang="en-US"/>
          </a:p>
        </p:txBody>
      </p:sp>
      <p:cxnSp>
        <p:nvCxnSpPr>
          <p:cNvPr id="7" name="Straight Connector 6">
            <a:extLst>
              <a:ext uri="{FF2B5EF4-FFF2-40B4-BE49-F238E27FC236}">
                <a16:creationId xmlns:a16="http://schemas.microsoft.com/office/drawing/2014/main" id="{B5CD0320-E9B4-B41D-199C-84695CCB6CA9}"/>
              </a:ext>
            </a:extLst>
          </p:cNvPr>
          <p:cNvCxnSpPr>
            <a:cxnSpLocks/>
          </p:cNvCxnSpPr>
          <p:nvPr userDrawn="1"/>
        </p:nvCxnSpPr>
        <p:spPr>
          <a:xfrm>
            <a:off x="609600" y="152400"/>
            <a:ext cx="0" cy="6553200"/>
          </a:xfrm>
          <a:prstGeom prst="line">
            <a:avLst/>
          </a:prstGeom>
          <a:ln w="952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A1D80E12-D509-85C2-DFF8-148298F151F3}"/>
              </a:ext>
            </a:extLst>
          </p:cNvPr>
          <p:cNvCxnSpPr/>
          <p:nvPr userDrawn="1"/>
        </p:nvCxnSpPr>
        <p:spPr>
          <a:xfrm>
            <a:off x="5554663" y="152396"/>
            <a:ext cx="0" cy="65532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256F24BE-90CB-326A-6718-F7D299348014}"/>
              </a:ext>
            </a:extLst>
          </p:cNvPr>
          <p:cNvCxnSpPr>
            <a:cxnSpLocks/>
          </p:cNvCxnSpPr>
          <p:nvPr userDrawn="1"/>
        </p:nvCxnSpPr>
        <p:spPr>
          <a:xfrm>
            <a:off x="609600" y="605367"/>
            <a:ext cx="494506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9799947-17A7-7E1A-4448-1EC3824EF058}"/>
              </a:ext>
            </a:extLst>
          </p:cNvPr>
          <p:cNvCxnSpPr>
            <a:cxnSpLocks/>
          </p:cNvCxnSpPr>
          <p:nvPr userDrawn="1"/>
        </p:nvCxnSpPr>
        <p:spPr>
          <a:xfrm>
            <a:off x="609600" y="6248400"/>
            <a:ext cx="494506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 Placeholder 10">
            <a:extLst>
              <a:ext uri="{FF2B5EF4-FFF2-40B4-BE49-F238E27FC236}">
                <a16:creationId xmlns:a16="http://schemas.microsoft.com/office/drawing/2014/main" id="{E6933AEA-A76E-FCA2-423E-AEB542296E5D}"/>
              </a:ext>
            </a:extLst>
          </p:cNvPr>
          <p:cNvSpPr>
            <a:spLocks noGrp="1"/>
          </p:cNvSpPr>
          <p:nvPr>
            <p:ph type="body" sz="quarter" idx="11"/>
          </p:nvPr>
        </p:nvSpPr>
        <p:spPr>
          <a:xfrm>
            <a:off x="1066800" y="848360"/>
            <a:ext cx="4333876" cy="828039"/>
          </a:xfrm>
        </p:spPr>
        <p:txBody>
          <a:bodyPr anchor="ctr"/>
          <a:lstStyle>
            <a:lvl1pPr>
              <a:lnSpc>
                <a:spcPct val="80000"/>
              </a:lnSpc>
              <a:spcBef>
                <a:spcPts val="0"/>
              </a:spcBef>
              <a:defRPr sz="3200" b="1" spc="-60" baseline="0">
                <a:latin typeface="Amasis MT Pro" panose="02040504050005020304" pitchFamily="18" charset="0"/>
              </a:defRPr>
            </a:lvl1pPr>
          </a:lstStyle>
          <a:p>
            <a:pPr lvl="0"/>
            <a:r>
              <a:rPr lang="en-US"/>
              <a:t>Click to edit Master text styles</a:t>
            </a:r>
          </a:p>
        </p:txBody>
      </p:sp>
      <p:cxnSp>
        <p:nvCxnSpPr>
          <p:cNvPr id="9" name="Straight Connector 8">
            <a:extLst>
              <a:ext uri="{FF2B5EF4-FFF2-40B4-BE49-F238E27FC236}">
                <a16:creationId xmlns:a16="http://schemas.microsoft.com/office/drawing/2014/main" id="{F6100D55-B0E2-6250-2824-197CCB7BE66D}"/>
              </a:ext>
            </a:extLst>
          </p:cNvPr>
          <p:cNvCxnSpPr>
            <a:cxnSpLocks/>
          </p:cNvCxnSpPr>
          <p:nvPr userDrawn="1"/>
        </p:nvCxnSpPr>
        <p:spPr>
          <a:xfrm>
            <a:off x="603284" y="1828798"/>
            <a:ext cx="4951379"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4E9F63D1-0153-DF9B-286D-D530D5D5A442}"/>
              </a:ext>
            </a:extLst>
          </p:cNvPr>
          <p:cNvSpPr>
            <a:spLocks noGrp="1"/>
          </p:cNvSpPr>
          <p:nvPr>
            <p:ph type="body" sz="quarter" idx="12"/>
          </p:nvPr>
        </p:nvSpPr>
        <p:spPr>
          <a:xfrm>
            <a:off x="1066800" y="2281766"/>
            <a:ext cx="4333875" cy="3509434"/>
          </a:xfrm>
        </p:spPr>
        <p:txBody>
          <a:bodyPr/>
          <a:lstStyle>
            <a:lvl1pPr>
              <a:lnSpc>
                <a:spcPct val="100000"/>
              </a:lnSpc>
              <a:spcBef>
                <a:spcPts val="600"/>
              </a:spcBef>
              <a:defRPr sz="1200" baseline="0"/>
            </a:lvl1pPr>
            <a:lvl2pPr>
              <a:lnSpc>
                <a:spcPct val="100000"/>
              </a:lnSpc>
              <a:spcBef>
                <a:spcPts val="600"/>
              </a:spcBef>
              <a:defRPr sz="1200" baseline="0"/>
            </a:lvl2pPr>
            <a:lvl3pPr>
              <a:lnSpc>
                <a:spcPct val="100000"/>
              </a:lnSpc>
              <a:spcBef>
                <a:spcPts val="600"/>
              </a:spcBef>
              <a:defRPr sz="1200" baseline="0"/>
            </a:lvl3pPr>
            <a:lvl4pPr>
              <a:lnSpc>
                <a:spcPct val="100000"/>
              </a:lnSpc>
              <a:spcBef>
                <a:spcPts val="600"/>
              </a:spcBef>
              <a:defRPr sz="1200" baseline="0"/>
            </a:lvl4pPr>
            <a:lvl5pPr>
              <a:lnSpc>
                <a:spcPct val="100000"/>
              </a:lnSpc>
              <a:spcBef>
                <a:spcPts val="600"/>
              </a:spcBef>
              <a:defRPr sz="12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Picture Placeholder 12">
            <a:extLst>
              <a:ext uri="{FF2B5EF4-FFF2-40B4-BE49-F238E27FC236}">
                <a16:creationId xmlns:a16="http://schemas.microsoft.com/office/drawing/2014/main" id="{241610EC-0852-430E-9B92-4A0DF39EEBC4}"/>
              </a:ext>
            </a:extLst>
          </p:cNvPr>
          <p:cNvSpPr>
            <a:spLocks noGrp="1"/>
          </p:cNvSpPr>
          <p:nvPr>
            <p:ph type="pic" sz="quarter" idx="14"/>
          </p:nvPr>
        </p:nvSpPr>
        <p:spPr>
          <a:xfrm>
            <a:off x="5700713" y="152400"/>
            <a:ext cx="6338887" cy="6553200"/>
          </a:xfrm>
          <a:prstGeom prst="roundRect">
            <a:avLst>
              <a:gd name="adj" fmla="val 1408"/>
            </a:avLst>
          </a:prstGeom>
        </p:spPr>
        <p:txBody>
          <a:bodyPr/>
          <a:lstStyle/>
          <a:p>
            <a:r>
              <a:rPr lang="en-US"/>
              <a:t>Click icon to add picture</a:t>
            </a:r>
          </a:p>
        </p:txBody>
      </p:sp>
    </p:spTree>
    <p:extLst>
      <p:ext uri="{BB962C8B-B14F-4D97-AF65-F5344CB8AC3E}">
        <p14:creationId xmlns:p14="http://schemas.microsoft.com/office/powerpoint/2010/main" val="25992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ext Photo Ultra W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36790B3-E432-2146-9E44-B2CA842C2BB5}"/>
              </a:ext>
            </a:extLst>
          </p:cNvPr>
          <p:cNvSpPr>
            <a:spLocks noGrp="1"/>
          </p:cNvSpPr>
          <p:nvPr>
            <p:ph type="ftr" sz="quarter" idx="10"/>
          </p:nvPr>
        </p:nvSpPr>
        <p:spPr>
          <a:xfrm rot="16200000">
            <a:off x="-2514598" y="3276603"/>
            <a:ext cx="5638802" cy="304796"/>
          </a:xfrm>
        </p:spPr>
        <p:txBody>
          <a:bodyPr anchor="ctr"/>
          <a:lstStyle>
            <a:lvl1pPr algn="ctr">
              <a:defRPr/>
            </a:lvl1pPr>
          </a:lstStyle>
          <a:p>
            <a:endParaRPr lang="en-US"/>
          </a:p>
        </p:txBody>
      </p:sp>
      <p:sp>
        <p:nvSpPr>
          <p:cNvPr id="6" name="Slide Number Placeholder 8">
            <a:extLst>
              <a:ext uri="{FF2B5EF4-FFF2-40B4-BE49-F238E27FC236}">
                <a16:creationId xmlns:a16="http://schemas.microsoft.com/office/drawing/2014/main" id="{9FB45C22-9328-D37F-472C-4A36291F6926}"/>
              </a:ext>
            </a:extLst>
          </p:cNvPr>
          <p:cNvSpPr>
            <a:spLocks noGrp="1"/>
          </p:cNvSpPr>
          <p:nvPr>
            <p:ph type="sldNum" sz="quarter" idx="4"/>
          </p:nvPr>
        </p:nvSpPr>
        <p:spPr>
          <a:xfrm>
            <a:off x="152400" y="6400799"/>
            <a:ext cx="304799" cy="304801"/>
          </a:xfrm>
          <a:prstGeom prst="rect">
            <a:avLst/>
          </a:prstGeom>
        </p:spPr>
        <p:txBody>
          <a:bodyPr vert="horz" lIns="0" tIns="0" rIns="0" bIns="0" rtlCol="0" anchor="b"/>
          <a:lstStyle>
            <a:lvl1pPr algn="ctr">
              <a:defRPr sz="800">
                <a:solidFill>
                  <a:srgbClr val="222222"/>
                </a:solidFill>
              </a:defRPr>
            </a:lvl1pPr>
          </a:lstStyle>
          <a:p>
            <a:fld id="{DD01415F-5F32-4771-AE74-55868ADB41CE}" type="slidenum">
              <a:rPr lang="en-US" smtClean="0"/>
              <a:pPr/>
              <a:t>‹#›</a:t>
            </a:fld>
            <a:endParaRPr lang="en-US"/>
          </a:p>
        </p:txBody>
      </p:sp>
      <p:cxnSp>
        <p:nvCxnSpPr>
          <p:cNvPr id="7" name="Straight Connector 6">
            <a:extLst>
              <a:ext uri="{FF2B5EF4-FFF2-40B4-BE49-F238E27FC236}">
                <a16:creationId xmlns:a16="http://schemas.microsoft.com/office/drawing/2014/main" id="{B5CD0320-E9B4-B41D-199C-84695CCB6CA9}"/>
              </a:ext>
            </a:extLst>
          </p:cNvPr>
          <p:cNvCxnSpPr>
            <a:cxnSpLocks/>
          </p:cNvCxnSpPr>
          <p:nvPr userDrawn="1"/>
        </p:nvCxnSpPr>
        <p:spPr>
          <a:xfrm>
            <a:off x="609600" y="152400"/>
            <a:ext cx="0" cy="6553200"/>
          </a:xfrm>
          <a:prstGeom prst="line">
            <a:avLst/>
          </a:prstGeom>
          <a:ln w="952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A1D80E12-D509-85C2-DFF8-148298F151F3}"/>
              </a:ext>
            </a:extLst>
          </p:cNvPr>
          <p:cNvCxnSpPr/>
          <p:nvPr userDrawn="1"/>
        </p:nvCxnSpPr>
        <p:spPr>
          <a:xfrm>
            <a:off x="3228967" y="152396"/>
            <a:ext cx="0" cy="65532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9799947-17A7-7E1A-4448-1EC3824EF058}"/>
              </a:ext>
            </a:extLst>
          </p:cNvPr>
          <p:cNvCxnSpPr>
            <a:cxnSpLocks/>
          </p:cNvCxnSpPr>
          <p:nvPr userDrawn="1"/>
        </p:nvCxnSpPr>
        <p:spPr>
          <a:xfrm>
            <a:off x="609600" y="6248400"/>
            <a:ext cx="261936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 Placeholder 10">
            <a:extLst>
              <a:ext uri="{FF2B5EF4-FFF2-40B4-BE49-F238E27FC236}">
                <a16:creationId xmlns:a16="http://schemas.microsoft.com/office/drawing/2014/main" id="{E6933AEA-A76E-FCA2-423E-AEB542296E5D}"/>
              </a:ext>
            </a:extLst>
          </p:cNvPr>
          <p:cNvSpPr>
            <a:spLocks noGrp="1"/>
          </p:cNvSpPr>
          <p:nvPr>
            <p:ph type="body" sz="quarter" idx="11"/>
          </p:nvPr>
        </p:nvSpPr>
        <p:spPr>
          <a:xfrm>
            <a:off x="762003" y="848360"/>
            <a:ext cx="2333622" cy="828039"/>
          </a:xfrm>
        </p:spPr>
        <p:txBody>
          <a:bodyPr anchor="ctr"/>
          <a:lstStyle>
            <a:lvl1pPr>
              <a:lnSpc>
                <a:spcPct val="80000"/>
              </a:lnSpc>
              <a:spcBef>
                <a:spcPts val="0"/>
              </a:spcBef>
              <a:defRPr sz="3200" b="1" spc="-60" baseline="0">
                <a:latin typeface="Amasis MT Pro" panose="02040504050005020304" pitchFamily="18" charset="0"/>
              </a:defRPr>
            </a:lvl1pPr>
          </a:lstStyle>
          <a:p>
            <a:pPr lvl="0"/>
            <a:r>
              <a:rPr lang="en-US"/>
              <a:t>Click to edit Master text styles</a:t>
            </a:r>
          </a:p>
        </p:txBody>
      </p:sp>
      <p:grpSp>
        <p:nvGrpSpPr>
          <p:cNvPr id="10" name="Group 9">
            <a:extLst>
              <a:ext uri="{FF2B5EF4-FFF2-40B4-BE49-F238E27FC236}">
                <a16:creationId xmlns:a16="http://schemas.microsoft.com/office/drawing/2014/main" id="{4064A9F7-E404-166E-8841-6D6CAE92DF34}"/>
              </a:ext>
            </a:extLst>
          </p:cNvPr>
          <p:cNvGrpSpPr/>
          <p:nvPr userDrawn="1"/>
        </p:nvGrpSpPr>
        <p:grpSpPr>
          <a:xfrm>
            <a:off x="603285" y="605367"/>
            <a:ext cx="2625682" cy="1223431"/>
            <a:chOff x="603284" y="605367"/>
            <a:chExt cx="3401979" cy="1223431"/>
          </a:xfrm>
        </p:grpSpPr>
        <p:cxnSp>
          <p:nvCxnSpPr>
            <p:cNvPr id="4" name="Straight Connector 3">
              <a:extLst>
                <a:ext uri="{FF2B5EF4-FFF2-40B4-BE49-F238E27FC236}">
                  <a16:creationId xmlns:a16="http://schemas.microsoft.com/office/drawing/2014/main" id="{256F24BE-90CB-326A-6718-F7D299348014}"/>
                </a:ext>
              </a:extLst>
            </p:cNvPr>
            <p:cNvCxnSpPr>
              <a:cxnSpLocks/>
            </p:cNvCxnSpPr>
            <p:nvPr userDrawn="1"/>
          </p:nvCxnSpPr>
          <p:spPr>
            <a:xfrm>
              <a:off x="609600" y="605367"/>
              <a:ext cx="339566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6100D55-B0E2-6250-2824-197CCB7BE66D}"/>
                </a:ext>
              </a:extLst>
            </p:cNvPr>
            <p:cNvCxnSpPr>
              <a:cxnSpLocks/>
            </p:cNvCxnSpPr>
            <p:nvPr userDrawn="1"/>
          </p:nvCxnSpPr>
          <p:spPr>
            <a:xfrm>
              <a:off x="603284" y="1828798"/>
              <a:ext cx="3401979"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11" name="Text Placeholder 10">
            <a:extLst>
              <a:ext uri="{FF2B5EF4-FFF2-40B4-BE49-F238E27FC236}">
                <a16:creationId xmlns:a16="http://schemas.microsoft.com/office/drawing/2014/main" id="{4E9F63D1-0153-DF9B-286D-D530D5D5A442}"/>
              </a:ext>
            </a:extLst>
          </p:cNvPr>
          <p:cNvSpPr>
            <a:spLocks noGrp="1"/>
          </p:cNvSpPr>
          <p:nvPr>
            <p:ph type="body" sz="quarter" idx="12"/>
          </p:nvPr>
        </p:nvSpPr>
        <p:spPr>
          <a:xfrm>
            <a:off x="762003" y="2281766"/>
            <a:ext cx="2314565" cy="3509434"/>
          </a:xfrm>
        </p:spPr>
        <p:txBody>
          <a:bodyPr/>
          <a:lstStyle>
            <a:lvl1pPr>
              <a:lnSpc>
                <a:spcPct val="100000"/>
              </a:lnSpc>
              <a:spcBef>
                <a:spcPts val="600"/>
              </a:spcBef>
              <a:defRPr sz="1200" baseline="0"/>
            </a:lvl1pPr>
            <a:lvl2pPr>
              <a:lnSpc>
                <a:spcPct val="100000"/>
              </a:lnSpc>
              <a:spcBef>
                <a:spcPts val="600"/>
              </a:spcBef>
              <a:defRPr sz="1200" baseline="0"/>
            </a:lvl2pPr>
            <a:lvl3pPr>
              <a:lnSpc>
                <a:spcPct val="100000"/>
              </a:lnSpc>
              <a:spcBef>
                <a:spcPts val="600"/>
              </a:spcBef>
              <a:defRPr sz="1200" baseline="0"/>
            </a:lvl3pPr>
            <a:lvl4pPr>
              <a:lnSpc>
                <a:spcPct val="100000"/>
              </a:lnSpc>
              <a:spcBef>
                <a:spcPts val="600"/>
              </a:spcBef>
              <a:defRPr sz="1200" baseline="0"/>
            </a:lvl4pPr>
            <a:lvl5pPr>
              <a:lnSpc>
                <a:spcPct val="100000"/>
              </a:lnSpc>
              <a:spcBef>
                <a:spcPts val="600"/>
              </a:spcBef>
              <a:defRPr sz="12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Picture Placeholder 12">
            <a:extLst>
              <a:ext uri="{FF2B5EF4-FFF2-40B4-BE49-F238E27FC236}">
                <a16:creationId xmlns:a16="http://schemas.microsoft.com/office/drawing/2014/main" id="{241610EC-0852-430E-9B92-4A0DF39EEBC4}"/>
              </a:ext>
            </a:extLst>
          </p:cNvPr>
          <p:cNvSpPr>
            <a:spLocks noGrp="1"/>
          </p:cNvSpPr>
          <p:nvPr>
            <p:ph type="pic" sz="quarter" idx="14"/>
          </p:nvPr>
        </p:nvSpPr>
        <p:spPr>
          <a:xfrm>
            <a:off x="3362309" y="152400"/>
            <a:ext cx="8677291" cy="6553200"/>
          </a:xfrm>
          <a:prstGeom prst="roundRect">
            <a:avLst>
              <a:gd name="adj" fmla="val 1408"/>
            </a:avLst>
          </a:prstGeom>
        </p:spPr>
        <p:txBody>
          <a:bodyPr/>
          <a:lstStyle/>
          <a:p>
            <a:r>
              <a:rPr lang="en-US"/>
              <a:t>Click icon to add picture</a:t>
            </a:r>
          </a:p>
        </p:txBody>
      </p:sp>
    </p:spTree>
    <p:extLst>
      <p:ext uri="{BB962C8B-B14F-4D97-AF65-F5344CB8AC3E}">
        <p14:creationId xmlns:p14="http://schemas.microsoft.com/office/powerpoint/2010/main" val="34019659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Side Bar - 3">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7D5B24BC-8240-6CBA-51B7-9A63042D7633}"/>
              </a:ext>
            </a:extLst>
          </p:cNvPr>
          <p:cNvCxnSpPr/>
          <p:nvPr userDrawn="1"/>
        </p:nvCxnSpPr>
        <p:spPr>
          <a:xfrm>
            <a:off x="609600" y="152396"/>
            <a:ext cx="0" cy="65532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Picture Placeholder 12">
            <a:extLst>
              <a:ext uri="{FF2B5EF4-FFF2-40B4-BE49-F238E27FC236}">
                <a16:creationId xmlns:a16="http://schemas.microsoft.com/office/drawing/2014/main" id="{E95338C1-1F1C-86F9-D41C-D0CCD62A2CB4}"/>
              </a:ext>
            </a:extLst>
          </p:cNvPr>
          <p:cNvSpPr>
            <a:spLocks noGrp="1"/>
          </p:cNvSpPr>
          <p:nvPr>
            <p:ph type="pic" sz="quarter" idx="14"/>
          </p:nvPr>
        </p:nvSpPr>
        <p:spPr>
          <a:xfrm>
            <a:off x="762000" y="152400"/>
            <a:ext cx="11277599" cy="6553200"/>
          </a:xfrm>
          <a:prstGeom prst="roundRect">
            <a:avLst>
              <a:gd name="adj" fmla="val 1408"/>
            </a:avLst>
          </a:prstGeom>
        </p:spPr>
        <p:txBody>
          <a:bodyPr/>
          <a:lstStyle/>
          <a:p>
            <a:r>
              <a:rPr lang="en-US"/>
              <a:t>Click icon to add picture</a:t>
            </a:r>
          </a:p>
        </p:txBody>
      </p:sp>
      <p:sp>
        <p:nvSpPr>
          <p:cNvPr id="6" name="Footer Placeholder 2">
            <a:extLst>
              <a:ext uri="{FF2B5EF4-FFF2-40B4-BE49-F238E27FC236}">
                <a16:creationId xmlns:a16="http://schemas.microsoft.com/office/drawing/2014/main" id="{E48940A3-F7CC-DD3A-2873-96B6DE3C9765}"/>
              </a:ext>
            </a:extLst>
          </p:cNvPr>
          <p:cNvSpPr>
            <a:spLocks noGrp="1"/>
          </p:cNvSpPr>
          <p:nvPr>
            <p:ph type="ftr" sz="quarter" idx="10"/>
          </p:nvPr>
        </p:nvSpPr>
        <p:spPr>
          <a:xfrm rot="16200000">
            <a:off x="-2514598" y="3276604"/>
            <a:ext cx="5638800" cy="304796"/>
          </a:xfrm>
        </p:spPr>
        <p:txBody>
          <a:bodyPr anchor="ctr"/>
          <a:lstStyle>
            <a:lvl1pPr algn="ctr">
              <a:defRPr sz="700"/>
            </a:lvl1pPr>
          </a:lstStyle>
          <a:p>
            <a:endParaRPr lang="en-US"/>
          </a:p>
        </p:txBody>
      </p:sp>
      <p:sp>
        <p:nvSpPr>
          <p:cNvPr id="9" name="Slide Number Placeholder 8">
            <a:extLst>
              <a:ext uri="{FF2B5EF4-FFF2-40B4-BE49-F238E27FC236}">
                <a16:creationId xmlns:a16="http://schemas.microsoft.com/office/drawing/2014/main" id="{114A3363-916D-3CB2-649A-CE5E73EDC116}"/>
              </a:ext>
            </a:extLst>
          </p:cNvPr>
          <p:cNvSpPr>
            <a:spLocks noGrp="1"/>
          </p:cNvSpPr>
          <p:nvPr>
            <p:ph type="sldNum" sz="quarter" idx="4"/>
          </p:nvPr>
        </p:nvSpPr>
        <p:spPr>
          <a:xfrm>
            <a:off x="152400" y="6400799"/>
            <a:ext cx="304799" cy="304801"/>
          </a:xfrm>
          <a:prstGeom prst="rect">
            <a:avLst/>
          </a:prstGeom>
        </p:spPr>
        <p:txBody>
          <a:bodyPr vert="horz" lIns="0" tIns="0" rIns="0" bIns="0" rtlCol="0" anchor="b"/>
          <a:lstStyle>
            <a:lvl1pPr algn="ctr">
              <a:defRPr sz="900">
                <a:solidFill>
                  <a:srgbClr val="222222"/>
                </a:solidFill>
              </a:defRPr>
            </a:lvl1pPr>
          </a:lstStyle>
          <a:p>
            <a:fld id="{DD01415F-5F32-4771-AE74-55868ADB41CE}" type="slidenum">
              <a:rPr lang="en-US" smtClean="0"/>
              <a:pPr/>
              <a:t>‹#›</a:t>
            </a:fld>
            <a:endParaRPr lang="en-US"/>
          </a:p>
        </p:txBody>
      </p:sp>
    </p:spTree>
    <p:extLst>
      <p:ext uri="{BB962C8B-B14F-4D97-AF65-F5344CB8AC3E}">
        <p14:creationId xmlns:p14="http://schemas.microsoft.com/office/powerpoint/2010/main" val="23124553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36790B3-E432-2146-9E44-B2CA842C2BB5}"/>
              </a:ext>
            </a:extLst>
          </p:cNvPr>
          <p:cNvSpPr>
            <a:spLocks noGrp="1"/>
          </p:cNvSpPr>
          <p:nvPr>
            <p:ph type="ftr" sz="quarter" idx="10"/>
          </p:nvPr>
        </p:nvSpPr>
        <p:spPr>
          <a:xfrm rot="16200000">
            <a:off x="-2514598" y="3276603"/>
            <a:ext cx="5638802" cy="304796"/>
          </a:xfrm>
        </p:spPr>
        <p:txBody>
          <a:bodyPr anchor="ctr"/>
          <a:lstStyle>
            <a:lvl1pPr algn="ctr">
              <a:defRPr/>
            </a:lvl1pPr>
          </a:lstStyle>
          <a:p>
            <a:endParaRPr lang="en-US"/>
          </a:p>
        </p:txBody>
      </p:sp>
      <p:cxnSp>
        <p:nvCxnSpPr>
          <p:cNvPr id="4" name="Straight Connector 3">
            <a:extLst>
              <a:ext uri="{FF2B5EF4-FFF2-40B4-BE49-F238E27FC236}">
                <a16:creationId xmlns:a16="http://schemas.microsoft.com/office/drawing/2014/main" id="{300CB1D7-FC38-FA5F-3033-FF7AF2F81263}"/>
              </a:ext>
            </a:extLst>
          </p:cNvPr>
          <p:cNvCxnSpPr>
            <a:cxnSpLocks/>
          </p:cNvCxnSpPr>
          <p:nvPr userDrawn="1"/>
        </p:nvCxnSpPr>
        <p:spPr>
          <a:xfrm>
            <a:off x="609600" y="152400"/>
            <a:ext cx="0" cy="6553200"/>
          </a:xfrm>
          <a:prstGeom prst="line">
            <a:avLst/>
          </a:prstGeom>
          <a:ln w="9525">
            <a:solidFill>
              <a:srgbClr val="000000"/>
            </a:solidFill>
          </a:ln>
        </p:spPr>
        <p:style>
          <a:lnRef idx="1">
            <a:schemeClr val="accent1"/>
          </a:lnRef>
          <a:fillRef idx="0">
            <a:schemeClr val="accent1"/>
          </a:fillRef>
          <a:effectRef idx="0">
            <a:schemeClr val="accent1"/>
          </a:effectRef>
          <a:fontRef idx="minor">
            <a:schemeClr val="tx1"/>
          </a:fontRef>
        </p:style>
      </p:cxnSp>
      <p:sp>
        <p:nvSpPr>
          <p:cNvPr id="5" name="Text Placeholder 8">
            <a:extLst>
              <a:ext uri="{FF2B5EF4-FFF2-40B4-BE49-F238E27FC236}">
                <a16:creationId xmlns:a16="http://schemas.microsoft.com/office/drawing/2014/main" id="{B1439D3D-45AE-4FB0-1FD2-84D43B6FB53A}"/>
              </a:ext>
            </a:extLst>
          </p:cNvPr>
          <p:cNvSpPr>
            <a:spLocks noGrp="1"/>
          </p:cNvSpPr>
          <p:nvPr>
            <p:ph type="body" sz="quarter" idx="12"/>
          </p:nvPr>
        </p:nvSpPr>
        <p:spPr>
          <a:xfrm>
            <a:off x="1066802" y="2281766"/>
            <a:ext cx="4876796" cy="3509434"/>
          </a:xfrm>
        </p:spPr>
        <p:txBody>
          <a:bodyPr/>
          <a:lstStyle>
            <a:lvl1pPr>
              <a:lnSpc>
                <a:spcPct val="100000"/>
              </a:lnSpc>
              <a:spcBef>
                <a:spcPts val="600"/>
              </a:spcBef>
              <a:spcAft>
                <a:spcPts val="0"/>
              </a:spcAft>
              <a:defRPr sz="1200"/>
            </a:lvl1pPr>
            <a:lvl2pPr>
              <a:lnSpc>
                <a:spcPct val="100000"/>
              </a:lnSpc>
              <a:spcBef>
                <a:spcPts val="600"/>
              </a:spcBef>
              <a:spcAft>
                <a:spcPts val="0"/>
              </a:spcAft>
              <a:defRPr sz="1200"/>
            </a:lvl2pPr>
            <a:lvl3pPr>
              <a:lnSpc>
                <a:spcPct val="100000"/>
              </a:lnSpc>
              <a:spcBef>
                <a:spcPts val="600"/>
              </a:spcBef>
              <a:spcAft>
                <a:spcPts val="0"/>
              </a:spcAft>
              <a:defRPr sz="1200"/>
            </a:lvl3pPr>
          </a:lstStyle>
          <a:p>
            <a:pPr lvl="0"/>
            <a:r>
              <a:rPr lang="en-US"/>
              <a:t>Click to edit Master text styles</a:t>
            </a:r>
          </a:p>
          <a:p>
            <a:pPr lvl="1"/>
            <a:r>
              <a:rPr lang="en-US"/>
              <a:t>Second level</a:t>
            </a:r>
          </a:p>
          <a:p>
            <a:pPr lvl="2"/>
            <a:r>
              <a:rPr lang="en-US"/>
              <a:t>Third level</a:t>
            </a:r>
          </a:p>
        </p:txBody>
      </p:sp>
      <p:sp>
        <p:nvSpPr>
          <p:cNvPr id="6" name="Slide Number Placeholder 8">
            <a:extLst>
              <a:ext uri="{FF2B5EF4-FFF2-40B4-BE49-F238E27FC236}">
                <a16:creationId xmlns:a16="http://schemas.microsoft.com/office/drawing/2014/main" id="{9FB45C22-9328-D37F-472C-4A36291F6926}"/>
              </a:ext>
            </a:extLst>
          </p:cNvPr>
          <p:cNvSpPr>
            <a:spLocks noGrp="1"/>
          </p:cNvSpPr>
          <p:nvPr>
            <p:ph type="sldNum" sz="quarter" idx="4"/>
          </p:nvPr>
        </p:nvSpPr>
        <p:spPr>
          <a:xfrm>
            <a:off x="152400" y="6400799"/>
            <a:ext cx="304799" cy="304801"/>
          </a:xfrm>
          <a:prstGeom prst="rect">
            <a:avLst/>
          </a:prstGeom>
        </p:spPr>
        <p:txBody>
          <a:bodyPr vert="horz" lIns="0" tIns="0" rIns="0" bIns="0" rtlCol="0" anchor="b"/>
          <a:lstStyle>
            <a:lvl1pPr algn="ctr">
              <a:defRPr sz="900">
                <a:solidFill>
                  <a:srgbClr val="222222"/>
                </a:solidFill>
              </a:defRPr>
            </a:lvl1pPr>
          </a:lstStyle>
          <a:p>
            <a:fld id="{DD01415F-5F32-4771-AE74-55868ADB41CE}" type="slidenum">
              <a:rPr lang="en-US" smtClean="0"/>
              <a:pPr/>
              <a:t>‹#›</a:t>
            </a:fld>
            <a:endParaRPr lang="en-US"/>
          </a:p>
        </p:txBody>
      </p:sp>
      <p:sp>
        <p:nvSpPr>
          <p:cNvPr id="7" name="Text Placeholder 10">
            <a:extLst>
              <a:ext uri="{FF2B5EF4-FFF2-40B4-BE49-F238E27FC236}">
                <a16:creationId xmlns:a16="http://schemas.microsoft.com/office/drawing/2014/main" id="{5C5A8D0A-7B03-CEFC-6051-736931D6457B}"/>
              </a:ext>
            </a:extLst>
          </p:cNvPr>
          <p:cNvSpPr>
            <a:spLocks noGrp="1"/>
          </p:cNvSpPr>
          <p:nvPr>
            <p:ph type="body" sz="quarter" idx="11"/>
          </p:nvPr>
        </p:nvSpPr>
        <p:spPr>
          <a:xfrm>
            <a:off x="1066799" y="848360"/>
            <a:ext cx="10064715" cy="828039"/>
          </a:xfrm>
        </p:spPr>
        <p:txBody>
          <a:bodyPr anchor="ctr"/>
          <a:lstStyle>
            <a:lvl1pPr>
              <a:lnSpc>
                <a:spcPct val="80000"/>
              </a:lnSpc>
              <a:spcBef>
                <a:spcPts val="0"/>
              </a:spcBef>
              <a:defRPr sz="3200" b="1" spc="-60" baseline="0">
                <a:latin typeface="Amasis MT Pro" panose="02040504050005020304" pitchFamily="18" charset="0"/>
              </a:defRPr>
            </a:lvl1pPr>
          </a:lstStyle>
          <a:p>
            <a:pPr lvl="0"/>
            <a:r>
              <a:rPr lang="en-US"/>
              <a:t>Click to edit Master text styles</a:t>
            </a:r>
          </a:p>
        </p:txBody>
      </p:sp>
      <p:sp>
        <p:nvSpPr>
          <p:cNvPr id="8" name="Text Placeholder 8">
            <a:extLst>
              <a:ext uri="{FF2B5EF4-FFF2-40B4-BE49-F238E27FC236}">
                <a16:creationId xmlns:a16="http://schemas.microsoft.com/office/drawing/2014/main" id="{23454E40-99A0-E263-2EF9-86ED8CB61459}"/>
              </a:ext>
            </a:extLst>
          </p:cNvPr>
          <p:cNvSpPr>
            <a:spLocks noGrp="1"/>
          </p:cNvSpPr>
          <p:nvPr>
            <p:ph type="body" sz="quarter" idx="13"/>
          </p:nvPr>
        </p:nvSpPr>
        <p:spPr>
          <a:xfrm>
            <a:off x="6248401" y="2281766"/>
            <a:ext cx="4876799" cy="3509434"/>
          </a:xfrm>
        </p:spPr>
        <p:txBody>
          <a:bodyPr/>
          <a:lstStyle>
            <a:lvl1pPr>
              <a:lnSpc>
                <a:spcPct val="100000"/>
              </a:lnSpc>
              <a:spcBef>
                <a:spcPts val="600"/>
              </a:spcBef>
              <a:spcAft>
                <a:spcPts val="0"/>
              </a:spcAft>
              <a:defRPr sz="1200"/>
            </a:lvl1pPr>
            <a:lvl2pPr>
              <a:lnSpc>
                <a:spcPct val="100000"/>
              </a:lnSpc>
              <a:spcBef>
                <a:spcPts val="600"/>
              </a:spcBef>
              <a:spcAft>
                <a:spcPts val="0"/>
              </a:spcAft>
              <a:defRPr sz="1200"/>
            </a:lvl2pPr>
            <a:lvl3pPr>
              <a:lnSpc>
                <a:spcPct val="100000"/>
              </a:lnSpc>
              <a:spcBef>
                <a:spcPts val="600"/>
              </a:spcBef>
              <a:spcAft>
                <a:spcPts val="0"/>
              </a:spcAft>
              <a:defRPr sz="12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738783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Photo - 9">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A67379E0-E2F0-CADB-1080-9EAF455F1DA7}"/>
              </a:ext>
            </a:extLst>
          </p:cNvPr>
          <p:cNvCxnSpPr>
            <a:cxnSpLocks/>
          </p:cNvCxnSpPr>
          <p:nvPr userDrawn="1"/>
        </p:nvCxnSpPr>
        <p:spPr>
          <a:xfrm>
            <a:off x="5548312" y="605367"/>
            <a:ext cx="603408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01EF08D-C0BF-C167-C4CF-AD34EA1CB6A3}"/>
              </a:ext>
            </a:extLst>
          </p:cNvPr>
          <p:cNvCxnSpPr>
            <a:cxnSpLocks/>
          </p:cNvCxnSpPr>
          <p:nvPr userDrawn="1"/>
        </p:nvCxnSpPr>
        <p:spPr>
          <a:xfrm>
            <a:off x="5548312" y="6248400"/>
            <a:ext cx="603408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CF0D56A2-6DE2-7C41-0472-06D8A7E101F5}"/>
              </a:ext>
            </a:extLst>
          </p:cNvPr>
          <p:cNvSpPr>
            <a:spLocks noGrp="1"/>
          </p:cNvSpPr>
          <p:nvPr>
            <p:ph type="body" sz="quarter" idx="13"/>
          </p:nvPr>
        </p:nvSpPr>
        <p:spPr>
          <a:xfrm>
            <a:off x="5862620" y="152400"/>
            <a:ext cx="5435987" cy="300567"/>
          </a:xfrm>
        </p:spPr>
        <p:txBody>
          <a:bodyPr numCol="1"/>
          <a:lstStyle>
            <a:lvl1pPr>
              <a:defRPr sz="1000"/>
            </a:lvl1pPr>
          </a:lstStyle>
          <a:p>
            <a:pPr lvl="0"/>
            <a:r>
              <a:rPr lang="en-US"/>
              <a:t>Click to edit Master text styles</a:t>
            </a:r>
          </a:p>
        </p:txBody>
      </p:sp>
      <p:cxnSp>
        <p:nvCxnSpPr>
          <p:cNvPr id="8" name="Straight Connector 7">
            <a:extLst>
              <a:ext uri="{FF2B5EF4-FFF2-40B4-BE49-F238E27FC236}">
                <a16:creationId xmlns:a16="http://schemas.microsoft.com/office/drawing/2014/main" id="{2347DDA1-3DA2-2547-7B35-3E52E4616539}"/>
              </a:ext>
            </a:extLst>
          </p:cNvPr>
          <p:cNvCxnSpPr/>
          <p:nvPr userDrawn="1"/>
        </p:nvCxnSpPr>
        <p:spPr>
          <a:xfrm>
            <a:off x="609600" y="152400"/>
            <a:ext cx="0" cy="65532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Picture Placeholder 12">
            <a:extLst>
              <a:ext uri="{FF2B5EF4-FFF2-40B4-BE49-F238E27FC236}">
                <a16:creationId xmlns:a16="http://schemas.microsoft.com/office/drawing/2014/main" id="{501CD321-467A-1BB4-7CD5-AE8A51C1203F}"/>
              </a:ext>
            </a:extLst>
          </p:cNvPr>
          <p:cNvSpPr>
            <a:spLocks noGrp="1"/>
          </p:cNvSpPr>
          <p:nvPr>
            <p:ph type="pic" sz="quarter" idx="14"/>
          </p:nvPr>
        </p:nvSpPr>
        <p:spPr>
          <a:xfrm>
            <a:off x="762002" y="152400"/>
            <a:ext cx="4638672" cy="6553200"/>
          </a:xfrm>
          <a:prstGeom prst="roundRect">
            <a:avLst>
              <a:gd name="adj" fmla="val 1408"/>
            </a:avLst>
          </a:prstGeom>
        </p:spPr>
        <p:txBody>
          <a:bodyPr/>
          <a:lstStyle/>
          <a:p>
            <a:r>
              <a:rPr lang="en-US"/>
              <a:t>Click icon to add picture</a:t>
            </a:r>
          </a:p>
        </p:txBody>
      </p:sp>
      <p:cxnSp>
        <p:nvCxnSpPr>
          <p:cNvPr id="9" name="Straight Connector 8">
            <a:extLst>
              <a:ext uri="{FF2B5EF4-FFF2-40B4-BE49-F238E27FC236}">
                <a16:creationId xmlns:a16="http://schemas.microsoft.com/office/drawing/2014/main" id="{70D258C7-A349-4C50-6826-5509CBCBC68F}"/>
              </a:ext>
            </a:extLst>
          </p:cNvPr>
          <p:cNvCxnSpPr/>
          <p:nvPr userDrawn="1"/>
        </p:nvCxnSpPr>
        <p:spPr>
          <a:xfrm>
            <a:off x="5554663" y="152396"/>
            <a:ext cx="0" cy="65532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4FB76FC6-5AB3-586D-4FAE-62E952DA8168}"/>
              </a:ext>
            </a:extLst>
          </p:cNvPr>
          <p:cNvSpPr>
            <a:spLocks noGrp="1"/>
          </p:cNvSpPr>
          <p:nvPr>
            <p:ph type="body" sz="quarter" idx="15"/>
          </p:nvPr>
        </p:nvSpPr>
        <p:spPr>
          <a:xfrm>
            <a:off x="5867499" y="2281766"/>
            <a:ext cx="5431471" cy="3509434"/>
          </a:xfrm>
        </p:spPr>
        <p:txBody>
          <a:bodyPr/>
          <a:lstStyle>
            <a:lvl1pPr>
              <a:lnSpc>
                <a:spcPct val="90000"/>
              </a:lnSpc>
              <a:spcBef>
                <a:spcPts val="300"/>
              </a:spcBef>
              <a:spcAft>
                <a:spcPts val="300"/>
              </a:spcAft>
              <a:defRPr sz="1200"/>
            </a:lvl1pPr>
            <a:lvl2pPr>
              <a:lnSpc>
                <a:spcPct val="90000"/>
              </a:lnSpc>
              <a:spcBef>
                <a:spcPts val="300"/>
              </a:spcBef>
              <a:spcAft>
                <a:spcPts val="300"/>
              </a:spcAft>
              <a:defRPr sz="1200"/>
            </a:lvl2pPr>
            <a:lvl3pPr>
              <a:lnSpc>
                <a:spcPct val="90000"/>
              </a:lnSpc>
              <a:spcBef>
                <a:spcPts val="300"/>
              </a:spcBef>
              <a:spcAft>
                <a:spcPts val="300"/>
              </a:spcAft>
              <a:defRPr sz="1200"/>
            </a:lvl3pPr>
            <a:lvl4pPr>
              <a:lnSpc>
                <a:spcPct val="90000"/>
              </a:lnSpc>
              <a:spcBef>
                <a:spcPts val="300"/>
              </a:spcBef>
              <a:spcAft>
                <a:spcPts val="300"/>
              </a:spcAft>
              <a:defRPr sz="1200"/>
            </a:lvl4pPr>
            <a:lvl5pPr>
              <a:lnSpc>
                <a:spcPct val="90000"/>
              </a:lnSpc>
              <a:spcBef>
                <a:spcPts val="300"/>
              </a:spcBef>
              <a:spcAft>
                <a:spcPts val="30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385539E8-3BBF-AAE5-1E65-E20909AD36B0}"/>
              </a:ext>
            </a:extLst>
          </p:cNvPr>
          <p:cNvSpPr>
            <a:spLocks noGrp="1"/>
          </p:cNvSpPr>
          <p:nvPr>
            <p:ph type="ftr" sz="quarter" idx="10"/>
          </p:nvPr>
        </p:nvSpPr>
        <p:spPr>
          <a:xfrm rot="16200000">
            <a:off x="-2514598" y="3276604"/>
            <a:ext cx="5638800" cy="304796"/>
          </a:xfrm>
        </p:spPr>
        <p:txBody>
          <a:bodyPr anchor="ctr"/>
          <a:lstStyle>
            <a:lvl1pPr algn="ctr">
              <a:defRPr sz="700"/>
            </a:lvl1pPr>
          </a:lstStyle>
          <a:p>
            <a:endParaRPr lang="en-US"/>
          </a:p>
        </p:txBody>
      </p:sp>
      <p:sp>
        <p:nvSpPr>
          <p:cNvPr id="10" name="Slide Number Placeholder 8">
            <a:extLst>
              <a:ext uri="{FF2B5EF4-FFF2-40B4-BE49-F238E27FC236}">
                <a16:creationId xmlns:a16="http://schemas.microsoft.com/office/drawing/2014/main" id="{848E79A5-5BCC-3942-5B4D-20F46AD5ED63}"/>
              </a:ext>
            </a:extLst>
          </p:cNvPr>
          <p:cNvSpPr>
            <a:spLocks noGrp="1"/>
          </p:cNvSpPr>
          <p:nvPr>
            <p:ph type="sldNum" sz="quarter" idx="4"/>
          </p:nvPr>
        </p:nvSpPr>
        <p:spPr>
          <a:xfrm>
            <a:off x="152400" y="6400799"/>
            <a:ext cx="304799" cy="304801"/>
          </a:xfrm>
          <a:prstGeom prst="rect">
            <a:avLst/>
          </a:prstGeom>
        </p:spPr>
        <p:txBody>
          <a:bodyPr vert="horz" lIns="0" tIns="0" rIns="0" bIns="0" rtlCol="0" anchor="b"/>
          <a:lstStyle>
            <a:lvl1pPr algn="ctr">
              <a:defRPr sz="900">
                <a:solidFill>
                  <a:srgbClr val="222222"/>
                </a:solidFill>
              </a:defRPr>
            </a:lvl1pPr>
          </a:lstStyle>
          <a:p>
            <a:fld id="{DD01415F-5F32-4771-AE74-55868ADB41CE}" type="slidenum">
              <a:rPr lang="en-US" smtClean="0"/>
              <a:pPr/>
              <a:t>‹#›</a:t>
            </a:fld>
            <a:endParaRPr lang="en-US"/>
          </a:p>
        </p:txBody>
      </p:sp>
      <p:cxnSp>
        <p:nvCxnSpPr>
          <p:cNvPr id="3" name="Straight Connector 2">
            <a:extLst>
              <a:ext uri="{FF2B5EF4-FFF2-40B4-BE49-F238E27FC236}">
                <a16:creationId xmlns:a16="http://schemas.microsoft.com/office/drawing/2014/main" id="{E5E7CC7F-9642-7927-8032-88AD95A7D0B0}"/>
              </a:ext>
            </a:extLst>
          </p:cNvPr>
          <p:cNvCxnSpPr>
            <a:cxnSpLocks/>
          </p:cNvCxnSpPr>
          <p:nvPr userDrawn="1"/>
        </p:nvCxnSpPr>
        <p:spPr>
          <a:xfrm>
            <a:off x="5554663" y="1828798"/>
            <a:ext cx="6027737"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81EA9CD-CB29-4028-2F31-DF73709FE1D2}"/>
              </a:ext>
            </a:extLst>
          </p:cNvPr>
          <p:cNvCxnSpPr/>
          <p:nvPr userDrawn="1"/>
        </p:nvCxnSpPr>
        <p:spPr>
          <a:xfrm>
            <a:off x="11582400" y="152396"/>
            <a:ext cx="0" cy="65532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 Placeholder 10">
            <a:extLst>
              <a:ext uri="{FF2B5EF4-FFF2-40B4-BE49-F238E27FC236}">
                <a16:creationId xmlns:a16="http://schemas.microsoft.com/office/drawing/2014/main" id="{D12417F6-FD9C-BFD9-7FA5-A459DC06B747}"/>
              </a:ext>
            </a:extLst>
          </p:cNvPr>
          <p:cNvSpPr>
            <a:spLocks noGrp="1"/>
          </p:cNvSpPr>
          <p:nvPr>
            <p:ph type="body" sz="quarter" idx="11"/>
          </p:nvPr>
        </p:nvSpPr>
        <p:spPr>
          <a:xfrm>
            <a:off x="5862620" y="848360"/>
            <a:ext cx="5440380" cy="828039"/>
          </a:xfrm>
        </p:spPr>
        <p:txBody>
          <a:bodyPr anchor="ctr"/>
          <a:lstStyle>
            <a:lvl1pPr>
              <a:lnSpc>
                <a:spcPct val="80000"/>
              </a:lnSpc>
              <a:spcBef>
                <a:spcPts val="0"/>
              </a:spcBef>
              <a:defRPr sz="3200" b="1" spc="-60" baseline="0">
                <a:solidFill>
                  <a:schemeClr val="tx1"/>
                </a:solidFill>
                <a:latin typeface="Amasis MT Pro" panose="02040504050005020304" pitchFamily="18" charset="0"/>
              </a:defRPr>
            </a:lvl1pPr>
          </a:lstStyle>
          <a:p>
            <a:pPr lvl="0"/>
            <a:r>
              <a:rPr lang="en-US"/>
              <a:t>Click to edit Master text styles</a:t>
            </a:r>
          </a:p>
        </p:txBody>
      </p:sp>
    </p:spTree>
    <p:extLst>
      <p:ext uri="{BB962C8B-B14F-4D97-AF65-F5344CB8AC3E}">
        <p14:creationId xmlns:p14="http://schemas.microsoft.com/office/powerpoint/2010/main" val="584666034"/>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FFF64-8CC0-6BE4-E825-E19570548A57}"/>
              </a:ext>
            </a:extLst>
          </p:cNvPr>
          <p:cNvSpPr>
            <a:spLocks noGrp="1"/>
          </p:cNvSpPr>
          <p:nvPr>
            <p:ph type="title" hasCustomPrompt="1"/>
          </p:nvPr>
        </p:nvSpPr>
        <p:spPr>
          <a:xfrm>
            <a:off x="1066800" y="1066800"/>
            <a:ext cx="7423150" cy="3514298"/>
          </a:xfrm>
        </p:spPr>
        <p:txBody>
          <a:bodyPr anchor="b"/>
          <a:lstStyle>
            <a:lvl1pPr>
              <a:lnSpc>
                <a:spcPct val="80000"/>
              </a:lnSpc>
              <a:defRPr sz="3600" b="0" i="1" spc="-60" baseline="0"/>
            </a:lvl1pPr>
          </a:lstStyle>
          <a:p>
            <a:r>
              <a:rPr lang="en-US"/>
              <a:t>“Insert Quote”</a:t>
            </a:r>
          </a:p>
        </p:txBody>
      </p:sp>
      <p:cxnSp>
        <p:nvCxnSpPr>
          <p:cNvPr id="6" name="Straight Connector 5">
            <a:extLst>
              <a:ext uri="{FF2B5EF4-FFF2-40B4-BE49-F238E27FC236}">
                <a16:creationId xmlns:a16="http://schemas.microsoft.com/office/drawing/2014/main" id="{A67379E0-E2F0-CADB-1080-9EAF455F1DA7}"/>
              </a:ext>
            </a:extLst>
          </p:cNvPr>
          <p:cNvCxnSpPr>
            <a:cxnSpLocks/>
          </p:cNvCxnSpPr>
          <p:nvPr userDrawn="1"/>
        </p:nvCxnSpPr>
        <p:spPr>
          <a:xfrm>
            <a:off x="609600" y="605367"/>
            <a:ext cx="10972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01EF08D-C0BF-C167-C4CF-AD34EA1CB6A3}"/>
              </a:ext>
            </a:extLst>
          </p:cNvPr>
          <p:cNvCxnSpPr>
            <a:cxnSpLocks/>
          </p:cNvCxnSpPr>
          <p:nvPr userDrawn="1"/>
        </p:nvCxnSpPr>
        <p:spPr>
          <a:xfrm>
            <a:off x="609600" y="6248400"/>
            <a:ext cx="10972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CF0D56A2-6DE2-7C41-0472-06D8A7E101F5}"/>
              </a:ext>
            </a:extLst>
          </p:cNvPr>
          <p:cNvSpPr>
            <a:spLocks noGrp="1"/>
          </p:cNvSpPr>
          <p:nvPr>
            <p:ph type="body" sz="quarter" idx="13"/>
          </p:nvPr>
        </p:nvSpPr>
        <p:spPr>
          <a:xfrm>
            <a:off x="1066800" y="6405033"/>
            <a:ext cx="2790825" cy="300567"/>
          </a:xfrm>
        </p:spPr>
        <p:txBody>
          <a:bodyPr numCol="1" anchor="b"/>
          <a:lstStyle>
            <a:lvl1pPr>
              <a:defRPr sz="1000"/>
            </a:lvl1pPr>
          </a:lstStyle>
          <a:p>
            <a:pPr lvl="0"/>
            <a:r>
              <a:rPr lang="en-US"/>
              <a:t>Click to edit Master text styles</a:t>
            </a:r>
          </a:p>
        </p:txBody>
      </p:sp>
      <p:cxnSp>
        <p:nvCxnSpPr>
          <p:cNvPr id="8" name="Straight Connector 7">
            <a:extLst>
              <a:ext uri="{FF2B5EF4-FFF2-40B4-BE49-F238E27FC236}">
                <a16:creationId xmlns:a16="http://schemas.microsoft.com/office/drawing/2014/main" id="{2347DDA1-3DA2-2547-7B35-3E52E4616539}"/>
              </a:ext>
            </a:extLst>
          </p:cNvPr>
          <p:cNvCxnSpPr/>
          <p:nvPr userDrawn="1"/>
        </p:nvCxnSpPr>
        <p:spPr>
          <a:xfrm>
            <a:off x="609600" y="152400"/>
            <a:ext cx="0" cy="65532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0D258C7-A349-4C50-6826-5509CBCBC68F}"/>
              </a:ext>
            </a:extLst>
          </p:cNvPr>
          <p:cNvCxnSpPr/>
          <p:nvPr userDrawn="1"/>
        </p:nvCxnSpPr>
        <p:spPr>
          <a:xfrm>
            <a:off x="11582400" y="152396"/>
            <a:ext cx="0" cy="65532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4FB76FC6-5AB3-586D-4FAE-62E952DA8168}"/>
              </a:ext>
            </a:extLst>
          </p:cNvPr>
          <p:cNvSpPr>
            <a:spLocks noGrp="1"/>
          </p:cNvSpPr>
          <p:nvPr>
            <p:ph type="body" sz="quarter" idx="15" hasCustomPrompt="1"/>
          </p:nvPr>
        </p:nvSpPr>
        <p:spPr>
          <a:xfrm>
            <a:off x="1066801" y="4881350"/>
            <a:ext cx="7423150" cy="909850"/>
          </a:xfrm>
        </p:spPr>
        <p:txBody>
          <a:bodyPr/>
          <a:lstStyle>
            <a:lvl1pPr>
              <a:lnSpc>
                <a:spcPct val="90000"/>
              </a:lnSpc>
              <a:spcBef>
                <a:spcPts val="300"/>
              </a:spcBef>
              <a:spcAft>
                <a:spcPts val="300"/>
              </a:spcAft>
              <a:defRPr b="1"/>
            </a:lvl1pPr>
            <a:lvl2pPr>
              <a:lnSpc>
                <a:spcPct val="90000"/>
              </a:lnSpc>
              <a:spcBef>
                <a:spcPts val="300"/>
              </a:spcBef>
              <a:spcAft>
                <a:spcPts val="300"/>
              </a:spcAft>
              <a:defRPr/>
            </a:lvl2pPr>
            <a:lvl3pPr>
              <a:lnSpc>
                <a:spcPct val="90000"/>
              </a:lnSpc>
              <a:spcBef>
                <a:spcPts val="300"/>
              </a:spcBef>
              <a:spcAft>
                <a:spcPts val="300"/>
              </a:spcAft>
              <a:defRPr/>
            </a:lvl3pPr>
            <a:lvl4pPr>
              <a:lnSpc>
                <a:spcPct val="90000"/>
              </a:lnSpc>
              <a:spcBef>
                <a:spcPts val="300"/>
              </a:spcBef>
              <a:spcAft>
                <a:spcPts val="300"/>
              </a:spcAft>
              <a:defRPr/>
            </a:lvl4pPr>
            <a:lvl5pPr>
              <a:lnSpc>
                <a:spcPct val="90000"/>
              </a:lnSpc>
              <a:spcBef>
                <a:spcPts val="300"/>
              </a:spcBef>
              <a:spcAft>
                <a:spcPts val="300"/>
              </a:spcAft>
              <a:defRPr/>
            </a:lvl5pPr>
          </a:lstStyle>
          <a:p>
            <a:pPr lvl="0"/>
            <a:r>
              <a:rPr lang="en-US"/>
              <a:t>Name</a:t>
            </a:r>
          </a:p>
          <a:p>
            <a:pPr lvl="0"/>
            <a:r>
              <a:rPr lang="en-US"/>
              <a:t>Title</a:t>
            </a:r>
          </a:p>
        </p:txBody>
      </p:sp>
      <p:sp>
        <p:nvSpPr>
          <p:cNvPr id="4" name="Footer Placeholder 2">
            <a:extLst>
              <a:ext uri="{FF2B5EF4-FFF2-40B4-BE49-F238E27FC236}">
                <a16:creationId xmlns:a16="http://schemas.microsoft.com/office/drawing/2014/main" id="{5816985C-5A0F-6B6F-51D7-692E9D8FFDE6}"/>
              </a:ext>
            </a:extLst>
          </p:cNvPr>
          <p:cNvSpPr>
            <a:spLocks noGrp="1"/>
          </p:cNvSpPr>
          <p:nvPr>
            <p:ph type="ftr" sz="quarter" idx="10"/>
          </p:nvPr>
        </p:nvSpPr>
        <p:spPr>
          <a:xfrm rot="16200000">
            <a:off x="-2514598" y="3276604"/>
            <a:ext cx="5638800" cy="304796"/>
          </a:xfrm>
        </p:spPr>
        <p:txBody>
          <a:bodyPr anchor="ctr"/>
          <a:lstStyle>
            <a:lvl1pPr algn="ctr">
              <a:defRPr sz="700"/>
            </a:lvl1pPr>
          </a:lstStyle>
          <a:p>
            <a:endParaRPr lang="en-US"/>
          </a:p>
        </p:txBody>
      </p:sp>
      <p:sp>
        <p:nvSpPr>
          <p:cNvPr id="10" name="Slide Number Placeholder 8">
            <a:extLst>
              <a:ext uri="{FF2B5EF4-FFF2-40B4-BE49-F238E27FC236}">
                <a16:creationId xmlns:a16="http://schemas.microsoft.com/office/drawing/2014/main" id="{BD7DD00D-5973-33CF-2FAC-B04084E3C241}"/>
              </a:ext>
            </a:extLst>
          </p:cNvPr>
          <p:cNvSpPr>
            <a:spLocks noGrp="1"/>
          </p:cNvSpPr>
          <p:nvPr>
            <p:ph type="sldNum" sz="quarter" idx="4"/>
          </p:nvPr>
        </p:nvSpPr>
        <p:spPr>
          <a:xfrm>
            <a:off x="152400" y="6400799"/>
            <a:ext cx="304799" cy="304801"/>
          </a:xfrm>
          <a:prstGeom prst="rect">
            <a:avLst/>
          </a:prstGeom>
        </p:spPr>
        <p:txBody>
          <a:bodyPr vert="horz" lIns="0" tIns="0" rIns="0" bIns="0" rtlCol="0" anchor="b"/>
          <a:lstStyle>
            <a:lvl1pPr algn="ctr">
              <a:defRPr sz="900">
                <a:solidFill>
                  <a:srgbClr val="222222"/>
                </a:solidFill>
              </a:defRPr>
            </a:lvl1pPr>
          </a:lstStyle>
          <a:p>
            <a:fld id="{DD01415F-5F32-4771-AE74-55868ADB41CE}" type="slidenum">
              <a:rPr lang="en-US" smtClean="0"/>
              <a:pPr/>
              <a:t>‹#›</a:t>
            </a:fld>
            <a:endParaRPr lang="en-US"/>
          </a:p>
        </p:txBody>
      </p:sp>
      <p:sp>
        <p:nvSpPr>
          <p:cNvPr id="12" name="Picture Placeholder 11">
            <a:extLst>
              <a:ext uri="{FF2B5EF4-FFF2-40B4-BE49-F238E27FC236}">
                <a16:creationId xmlns:a16="http://schemas.microsoft.com/office/drawing/2014/main" id="{390BD574-52F4-FFD6-6262-9355C50859F2}"/>
              </a:ext>
            </a:extLst>
          </p:cNvPr>
          <p:cNvSpPr>
            <a:spLocks noGrp="1"/>
          </p:cNvSpPr>
          <p:nvPr>
            <p:ph type="pic" sz="quarter" idx="16"/>
          </p:nvPr>
        </p:nvSpPr>
        <p:spPr>
          <a:xfrm>
            <a:off x="8791575" y="1066801"/>
            <a:ext cx="2638425" cy="3514298"/>
          </a:xfrm>
        </p:spPr>
        <p:txBody>
          <a:bodyPr/>
          <a:lstStyle/>
          <a:p>
            <a:r>
              <a:rPr lang="en-US"/>
              <a:t>Click icon to add picture</a:t>
            </a:r>
          </a:p>
        </p:txBody>
      </p:sp>
    </p:spTree>
    <p:extLst>
      <p:ext uri="{BB962C8B-B14F-4D97-AF65-F5344CB8AC3E}">
        <p14:creationId xmlns:p14="http://schemas.microsoft.com/office/powerpoint/2010/main" val="1565078953"/>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able - 1">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A67379E0-E2F0-CADB-1080-9EAF455F1DA7}"/>
              </a:ext>
            </a:extLst>
          </p:cNvPr>
          <p:cNvCxnSpPr>
            <a:cxnSpLocks/>
          </p:cNvCxnSpPr>
          <p:nvPr userDrawn="1"/>
        </p:nvCxnSpPr>
        <p:spPr>
          <a:xfrm>
            <a:off x="609600" y="605367"/>
            <a:ext cx="10972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01EF08D-C0BF-C167-C4CF-AD34EA1CB6A3}"/>
              </a:ext>
            </a:extLst>
          </p:cNvPr>
          <p:cNvCxnSpPr>
            <a:cxnSpLocks/>
          </p:cNvCxnSpPr>
          <p:nvPr userDrawn="1"/>
        </p:nvCxnSpPr>
        <p:spPr>
          <a:xfrm>
            <a:off x="609600" y="6248400"/>
            <a:ext cx="10972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CF0D56A2-6DE2-7C41-0472-06D8A7E101F5}"/>
              </a:ext>
            </a:extLst>
          </p:cNvPr>
          <p:cNvSpPr>
            <a:spLocks noGrp="1"/>
          </p:cNvSpPr>
          <p:nvPr>
            <p:ph type="body" sz="quarter" idx="13"/>
          </p:nvPr>
        </p:nvSpPr>
        <p:spPr>
          <a:xfrm>
            <a:off x="1066800" y="6405033"/>
            <a:ext cx="2790825" cy="300567"/>
          </a:xfrm>
        </p:spPr>
        <p:txBody>
          <a:bodyPr numCol="1" anchor="b"/>
          <a:lstStyle>
            <a:lvl1pPr>
              <a:defRPr sz="1000"/>
            </a:lvl1pPr>
          </a:lstStyle>
          <a:p>
            <a:pPr lvl="0"/>
            <a:r>
              <a:rPr lang="en-US"/>
              <a:t>Click to edit Master text styles</a:t>
            </a:r>
          </a:p>
        </p:txBody>
      </p:sp>
      <p:cxnSp>
        <p:nvCxnSpPr>
          <p:cNvPr id="8" name="Straight Connector 7">
            <a:extLst>
              <a:ext uri="{FF2B5EF4-FFF2-40B4-BE49-F238E27FC236}">
                <a16:creationId xmlns:a16="http://schemas.microsoft.com/office/drawing/2014/main" id="{2347DDA1-3DA2-2547-7B35-3E52E4616539}"/>
              </a:ext>
            </a:extLst>
          </p:cNvPr>
          <p:cNvCxnSpPr/>
          <p:nvPr userDrawn="1"/>
        </p:nvCxnSpPr>
        <p:spPr>
          <a:xfrm>
            <a:off x="609600" y="152400"/>
            <a:ext cx="0" cy="65532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0D258C7-A349-4C50-6826-5509CBCBC68F}"/>
              </a:ext>
            </a:extLst>
          </p:cNvPr>
          <p:cNvCxnSpPr/>
          <p:nvPr userDrawn="1"/>
        </p:nvCxnSpPr>
        <p:spPr>
          <a:xfrm>
            <a:off x="11582400" y="152396"/>
            <a:ext cx="0" cy="65532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Footer Placeholder 2">
            <a:extLst>
              <a:ext uri="{FF2B5EF4-FFF2-40B4-BE49-F238E27FC236}">
                <a16:creationId xmlns:a16="http://schemas.microsoft.com/office/drawing/2014/main" id="{5816985C-5A0F-6B6F-51D7-692E9D8FFDE6}"/>
              </a:ext>
            </a:extLst>
          </p:cNvPr>
          <p:cNvSpPr>
            <a:spLocks noGrp="1"/>
          </p:cNvSpPr>
          <p:nvPr>
            <p:ph type="ftr" sz="quarter" idx="10"/>
          </p:nvPr>
        </p:nvSpPr>
        <p:spPr>
          <a:xfrm rot="16200000">
            <a:off x="-2514598" y="3276604"/>
            <a:ext cx="5638800" cy="304796"/>
          </a:xfrm>
        </p:spPr>
        <p:txBody>
          <a:bodyPr anchor="ctr"/>
          <a:lstStyle>
            <a:lvl1pPr algn="ctr">
              <a:defRPr sz="700"/>
            </a:lvl1pPr>
          </a:lstStyle>
          <a:p>
            <a:endParaRPr lang="en-US"/>
          </a:p>
        </p:txBody>
      </p:sp>
      <p:sp>
        <p:nvSpPr>
          <p:cNvPr id="10" name="Slide Number Placeholder 8">
            <a:extLst>
              <a:ext uri="{FF2B5EF4-FFF2-40B4-BE49-F238E27FC236}">
                <a16:creationId xmlns:a16="http://schemas.microsoft.com/office/drawing/2014/main" id="{BD7DD00D-5973-33CF-2FAC-B04084E3C241}"/>
              </a:ext>
            </a:extLst>
          </p:cNvPr>
          <p:cNvSpPr>
            <a:spLocks noGrp="1"/>
          </p:cNvSpPr>
          <p:nvPr>
            <p:ph type="sldNum" sz="quarter" idx="4"/>
          </p:nvPr>
        </p:nvSpPr>
        <p:spPr>
          <a:xfrm>
            <a:off x="152400" y="6400799"/>
            <a:ext cx="304799" cy="304801"/>
          </a:xfrm>
          <a:prstGeom prst="rect">
            <a:avLst/>
          </a:prstGeom>
        </p:spPr>
        <p:txBody>
          <a:bodyPr vert="horz" lIns="0" tIns="0" rIns="0" bIns="0" rtlCol="0" anchor="b"/>
          <a:lstStyle>
            <a:lvl1pPr algn="ctr">
              <a:defRPr sz="900">
                <a:solidFill>
                  <a:srgbClr val="222222"/>
                </a:solidFill>
              </a:defRPr>
            </a:lvl1pPr>
          </a:lstStyle>
          <a:p>
            <a:fld id="{DD01415F-5F32-4771-AE74-55868ADB41CE}" type="slidenum">
              <a:rPr lang="en-US" smtClean="0"/>
              <a:pPr/>
              <a:t>‹#›</a:t>
            </a:fld>
            <a:endParaRPr lang="en-US"/>
          </a:p>
        </p:txBody>
      </p:sp>
      <p:sp>
        <p:nvSpPr>
          <p:cNvPr id="12" name="Table Placeholder 11">
            <a:extLst>
              <a:ext uri="{FF2B5EF4-FFF2-40B4-BE49-F238E27FC236}">
                <a16:creationId xmlns:a16="http://schemas.microsoft.com/office/drawing/2014/main" id="{F6D36281-CF56-56C0-875C-D1B0308C2CFB}"/>
              </a:ext>
            </a:extLst>
          </p:cNvPr>
          <p:cNvSpPr>
            <a:spLocks noGrp="1"/>
          </p:cNvSpPr>
          <p:nvPr>
            <p:ph type="tbl" sz="quarter" idx="16"/>
          </p:nvPr>
        </p:nvSpPr>
        <p:spPr>
          <a:xfrm>
            <a:off x="1066800" y="1981200"/>
            <a:ext cx="10058402" cy="4110038"/>
          </a:xfrm>
        </p:spPr>
        <p:txBody>
          <a:bodyPr/>
          <a:lstStyle/>
          <a:p>
            <a:r>
              <a:rPr lang="en-US"/>
              <a:t>Click icon to add table</a:t>
            </a:r>
          </a:p>
        </p:txBody>
      </p:sp>
      <p:sp>
        <p:nvSpPr>
          <p:cNvPr id="3" name="Text Placeholder 10">
            <a:extLst>
              <a:ext uri="{FF2B5EF4-FFF2-40B4-BE49-F238E27FC236}">
                <a16:creationId xmlns:a16="http://schemas.microsoft.com/office/drawing/2014/main" id="{F096B97F-F859-5099-19D6-20C7A4C4A682}"/>
              </a:ext>
            </a:extLst>
          </p:cNvPr>
          <p:cNvSpPr>
            <a:spLocks noGrp="1"/>
          </p:cNvSpPr>
          <p:nvPr>
            <p:ph type="body" sz="quarter" idx="11"/>
          </p:nvPr>
        </p:nvSpPr>
        <p:spPr>
          <a:xfrm>
            <a:off x="1066799" y="848360"/>
            <a:ext cx="10064715" cy="828039"/>
          </a:xfrm>
        </p:spPr>
        <p:txBody>
          <a:bodyPr anchor="ctr"/>
          <a:lstStyle>
            <a:lvl1pPr>
              <a:lnSpc>
                <a:spcPct val="80000"/>
              </a:lnSpc>
              <a:spcBef>
                <a:spcPts val="0"/>
              </a:spcBef>
              <a:defRPr sz="3200" b="1" spc="-60" baseline="0">
                <a:solidFill>
                  <a:schemeClr val="tx1"/>
                </a:solidFill>
                <a:latin typeface="Amasis MT Pro" panose="02040504050005020304" pitchFamily="18" charset="0"/>
              </a:defRPr>
            </a:lvl1pPr>
          </a:lstStyle>
          <a:p>
            <a:pPr lvl="0"/>
            <a:r>
              <a:rPr lang="en-US"/>
              <a:t>Click to edit Master text styles</a:t>
            </a:r>
          </a:p>
        </p:txBody>
      </p:sp>
    </p:spTree>
    <p:extLst>
      <p:ext uri="{BB962C8B-B14F-4D97-AF65-F5344CB8AC3E}">
        <p14:creationId xmlns:p14="http://schemas.microsoft.com/office/powerpoint/2010/main" val="194258554"/>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2317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lank - 4">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36790B3-E432-2146-9E44-B2CA842C2BB5}"/>
              </a:ext>
            </a:extLst>
          </p:cNvPr>
          <p:cNvSpPr>
            <a:spLocks noGrp="1"/>
          </p:cNvSpPr>
          <p:nvPr>
            <p:ph type="ftr" sz="quarter" idx="10"/>
          </p:nvPr>
        </p:nvSpPr>
        <p:spPr>
          <a:xfrm rot="16200000">
            <a:off x="-2514598" y="3276603"/>
            <a:ext cx="5638802" cy="304796"/>
          </a:xfrm>
        </p:spPr>
        <p:txBody>
          <a:bodyPr anchor="ctr"/>
          <a:lstStyle>
            <a:lvl1pPr algn="ctr">
              <a:defRPr/>
            </a:lvl1pPr>
          </a:lstStyle>
          <a:p>
            <a:endParaRPr lang="en-US"/>
          </a:p>
        </p:txBody>
      </p:sp>
      <p:sp>
        <p:nvSpPr>
          <p:cNvPr id="6" name="Slide Number Placeholder 8">
            <a:extLst>
              <a:ext uri="{FF2B5EF4-FFF2-40B4-BE49-F238E27FC236}">
                <a16:creationId xmlns:a16="http://schemas.microsoft.com/office/drawing/2014/main" id="{9FB45C22-9328-D37F-472C-4A36291F6926}"/>
              </a:ext>
            </a:extLst>
          </p:cNvPr>
          <p:cNvSpPr>
            <a:spLocks noGrp="1"/>
          </p:cNvSpPr>
          <p:nvPr>
            <p:ph type="sldNum" sz="quarter" idx="4"/>
          </p:nvPr>
        </p:nvSpPr>
        <p:spPr>
          <a:xfrm>
            <a:off x="152400" y="6400799"/>
            <a:ext cx="304799" cy="304801"/>
          </a:xfrm>
          <a:prstGeom prst="rect">
            <a:avLst/>
          </a:prstGeom>
        </p:spPr>
        <p:txBody>
          <a:bodyPr vert="horz" lIns="0" tIns="0" rIns="0" bIns="0" rtlCol="0" anchor="b"/>
          <a:lstStyle>
            <a:lvl1pPr algn="ctr">
              <a:defRPr sz="900">
                <a:solidFill>
                  <a:srgbClr val="222222"/>
                </a:solidFill>
              </a:defRPr>
            </a:lvl1pPr>
          </a:lstStyle>
          <a:p>
            <a:fld id="{DD01415F-5F32-4771-AE74-55868ADB41CE}" type="slidenum">
              <a:rPr lang="en-US" smtClean="0"/>
              <a:pPr/>
              <a:t>‹#›</a:t>
            </a:fld>
            <a:endParaRPr lang="en-US"/>
          </a:p>
        </p:txBody>
      </p:sp>
      <p:cxnSp>
        <p:nvCxnSpPr>
          <p:cNvPr id="7" name="Straight Connector 6">
            <a:extLst>
              <a:ext uri="{FF2B5EF4-FFF2-40B4-BE49-F238E27FC236}">
                <a16:creationId xmlns:a16="http://schemas.microsoft.com/office/drawing/2014/main" id="{B5CD0320-E9B4-B41D-199C-84695CCB6CA9}"/>
              </a:ext>
            </a:extLst>
          </p:cNvPr>
          <p:cNvCxnSpPr>
            <a:cxnSpLocks/>
          </p:cNvCxnSpPr>
          <p:nvPr userDrawn="1"/>
        </p:nvCxnSpPr>
        <p:spPr>
          <a:xfrm>
            <a:off x="609600" y="152400"/>
            <a:ext cx="0" cy="6553200"/>
          </a:xfrm>
          <a:prstGeom prst="line">
            <a:avLst/>
          </a:prstGeom>
          <a:ln w="952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A1D80E12-D509-85C2-DFF8-148298F151F3}"/>
              </a:ext>
            </a:extLst>
          </p:cNvPr>
          <p:cNvCxnSpPr/>
          <p:nvPr userDrawn="1"/>
        </p:nvCxnSpPr>
        <p:spPr>
          <a:xfrm>
            <a:off x="11582400" y="152396"/>
            <a:ext cx="0" cy="65532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55005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 Photo - Footer">
    <p:spTree>
      <p:nvGrpSpPr>
        <p:cNvPr id="1" name=""/>
        <p:cNvGrpSpPr/>
        <p:nvPr/>
      </p:nvGrpSpPr>
      <p:grpSpPr>
        <a:xfrm>
          <a:off x="0" y="0"/>
          <a:ext cx="0" cy="0"/>
          <a:chOff x="0" y="0"/>
          <a:chExt cx="0" cy="0"/>
        </a:xfrm>
      </p:grpSpPr>
      <p:sp>
        <p:nvSpPr>
          <p:cNvPr id="4" name="Picture Placeholder 12">
            <a:extLst>
              <a:ext uri="{FF2B5EF4-FFF2-40B4-BE49-F238E27FC236}">
                <a16:creationId xmlns:a16="http://schemas.microsoft.com/office/drawing/2014/main" id="{343CE746-A052-0628-6DDF-791B4A221584}"/>
              </a:ext>
            </a:extLst>
          </p:cNvPr>
          <p:cNvSpPr>
            <a:spLocks noGrp="1"/>
          </p:cNvSpPr>
          <p:nvPr>
            <p:ph type="pic" sz="quarter" idx="14"/>
          </p:nvPr>
        </p:nvSpPr>
        <p:spPr>
          <a:xfrm>
            <a:off x="457200" y="1371600"/>
            <a:ext cx="11277602" cy="4114799"/>
          </a:xfrm>
          <a:prstGeom prst="roundRect">
            <a:avLst>
              <a:gd name="adj" fmla="val 1378"/>
            </a:avLst>
          </a:prstGeom>
        </p:spPr>
        <p:txBody>
          <a:bodyPr/>
          <a:lstStyle/>
          <a:p>
            <a:endParaRPr lang="en-US"/>
          </a:p>
        </p:txBody>
      </p:sp>
      <p:sp>
        <p:nvSpPr>
          <p:cNvPr id="2" name="Title 1">
            <a:extLst>
              <a:ext uri="{FF2B5EF4-FFF2-40B4-BE49-F238E27FC236}">
                <a16:creationId xmlns:a16="http://schemas.microsoft.com/office/drawing/2014/main" id="{9DBFFF64-8CC0-6BE4-E825-E19570548A57}"/>
              </a:ext>
            </a:extLst>
          </p:cNvPr>
          <p:cNvSpPr>
            <a:spLocks noGrp="1"/>
          </p:cNvSpPr>
          <p:nvPr>
            <p:ph type="title"/>
          </p:nvPr>
        </p:nvSpPr>
        <p:spPr>
          <a:xfrm>
            <a:off x="456934" y="152400"/>
            <a:ext cx="11267814" cy="914400"/>
          </a:xfrm>
        </p:spPr>
        <p:txBody>
          <a:bodyPr anchor="b"/>
          <a:lstStyle>
            <a:lvl1pPr>
              <a:lnSpc>
                <a:spcPct val="80000"/>
              </a:lnSpc>
              <a:defRPr sz="3600" baseline="0">
                <a:solidFill>
                  <a:schemeClr val="tx1"/>
                </a:solidFill>
              </a:defRPr>
            </a:lvl1pPr>
          </a:lstStyle>
          <a:p>
            <a:r>
              <a:rPr lang="en-US"/>
              <a:t>Click to edit Master title style</a:t>
            </a:r>
          </a:p>
        </p:txBody>
      </p:sp>
      <p:cxnSp>
        <p:nvCxnSpPr>
          <p:cNvPr id="6" name="Straight Connector 5">
            <a:extLst>
              <a:ext uri="{FF2B5EF4-FFF2-40B4-BE49-F238E27FC236}">
                <a16:creationId xmlns:a16="http://schemas.microsoft.com/office/drawing/2014/main" id="{A67379E0-E2F0-CADB-1080-9EAF455F1DA7}"/>
              </a:ext>
            </a:extLst>
          </p:cNvPr>
          <p:cNvCxnSpPr>
            <a:cxnSpLocks/>
          </p:cNvCxnSpPr>
          <p:nvPr userDrawn="1"/>
        </p:nvCxnSpPr>
        <p:spPr>
          <a:xfrm>
            <a:off x="457200" y="1219200"/>
            <a:ext cx="1127760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D884AFA7-86A6-D7EA-73A2-27E26B0C4725}"/>
              </a:ext>
            </a:extLst>
          </p:cNvPr>
          <p:cNvSpPr>
            <a:spLocks noGrp="1"/>
          </p:cNvSpPr>
          <p:nvPr>
            <p:ph type="ftr" sz="quarter" idx="10"/>
          </p:nvPr>
        </p:nvSpPr>
        <p:spPr>
          <a:xfrm>
            <a:off x="8791575" y="6096000"/>
            <a:ext cx="2943225" cy="304796"/>
          </a:xfrm>
        </p:spPr>
        <p:txBody>
          <a:bodyPr anchor="ctr"/>
          <a:lstStyle>
            <a:lvl1pPr>
              <a:defRPr sz="700"/>
            </a:lvl1pPr>
          </a:lstStyle>
          <a:p>
            <a:endParaRPr lang="en-US"/>
          </a:p>
        </p:txBody>
      </p:sp>
      <p:cxnSp>
        <p:nvCxnSpPr>
          <p:cNvPr id="5" name="Straight Connector 4">
            <a:extLst>
              <a:ext uri="{FF2B5EF4-FFF2-40B4-BE49-F238E27FC236}">
                <a16:creationId xmlns:a16="http://schemas.microsoft.com/office/drawing/2014/main" id="{92BE119C-2531-7C7A-876D-74C73AF80570}"/>
              </a:ext>
            </a:extLst>
          </p:cNvPr>
          <p:cNvCxnSpPr>
            <a:cxnSpLocks/>
          </p:cNvCxnSpPr>
          <p:nvPr userDrawn="1"/>
        </p:nvCxnSpPr>
        <p:spPr>
          <a:xfrm>
            <a:off x="457199" y="5638800"/>
            <a:ext cx="11277601"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9C32EECC-53D0-4315-25E4-773E231F2B8C}"/>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40001" y="6038827"/>
            <a:ext cx="1463199" cy="419146"/>
          </a:xfrm>
          <a:prstGeom prst="rect">
            <a:avLst/>
          </a:prstGeom>
        </p:spPr>
      </p:pic>
    </p:spTree>
    <p:extLst>
      <p:ext uri="{BB962C8B-B14F-4D97-AF65-F5344CB8AC3E}">
        <p14:creationId xmlns:p14="http://schemas.microsoft.com/office/powerpoint/2010/main" val="2356124199"/>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Title - Side Photo - Footer">
    <p:spTree>
      <p:nvGrpSpPr>
        <p:cNvPr id="1" name=""/>
        <p:cNvGrpSpPr/>
        <p:nvPr/>
      </p:nvGrpSpPr>
      <p:grpSpPr>
        <a:xfrm>
          <a:off x="0" y="0"/>
          <a:ext cx="0" cy="0"/>
          <a:chOff x="0" y="0"/>
          <a:chExt cx="0" cy="0"/>
        </a:xfrm>
      </p:grpSpPr>
      <p:sp>
        <p:nvSpPr>
          <p:cNvPr id="4" name="Picture Placeholder 12">
            <a:extLst>
              <a:ext uri="{FF2B5EF4-FFF2-40B4-BE49-F238E27FC236}">
                <a16:creationId xmlns:a16="http://schemas.microsoft.com/office/drawing/2014/main" id="{343CE746-A052-0628-6DDF-791B4A221584}"/>
              </a:ext>
            </a:extLst>
          </p:cNvPr>
          <p:cNvSpPr>
            <a:spLocks noGrp="1"/>
          </p:cNvSpPr>
          <p:nvPr>
            <p:ph type="pic" sz="quarter" idx="14"/>
          </p:nvPr>
        </p:nvSpPr>
        <p:spPr>
          <a:xfrm>
            <a:off x="5700713" y="152400"/>
            <a:ext cx="6338888" cy="6553200"/>
          </a:xfrm>
          <a:prstGeom prst="roundRect">
            <a:avLst>
              <a:gd name="adj" fmla="val 1378"/>
            </a:avLst>
          </a:prstGeom>
        </p:spPr>
        <p:txBody>
          <a:bodyPr/>
          <a:lstStyle/>
          <a:p>
            <a:endParaRPr lang="en-US"/>
          </a:p>
        </p:txBody>
      </p:sp>
      <p:sp>
        <p:nvSpPr>
          <p:cNvPr id="2" name="Title 1">
            <a:extLst>
              <a:ext uri="{FF2B5EF4-FFF2-40B4-BE49-F238E27FC236}">
                <a16:creationId xmlns:a16="http://schemas.microsoft.com/office/drawing/2014/main" id="{9DBFFF64-8CC0-6BE4-E825-E19570548A57}"/>
              </a:ext>
            </a:extLst>
          </p:cNvPr>
          <p:cNvSpPr>
            <a:spLocks noGrp="1"/>
          </p:cNvSpPr>
          <p:nvPr>
            <p:ph type="title"/>
          </p:nvPr>
        </p:nvSpPr>
        <p:spPr>
          <a:xfrm>
            <a:off x="457200" y="1371600"/>
            <a:ext cx="4943475" cy="4724399"/>
          </a:xfrm>
        </p:spPr>
        <p:txBody>
          <a:bodyPr anchor="b"/>
          <a:lstStyle>
            <a:lvl1pPr>
              <a:lnSpc>
                <a:spcPct val="85000"/>
              </a:lnSpc>
              <a:defRPr sz="6000" spc="-60" baseline="0">
                <a:solidFill>
                  <a:schemeClr val="tx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02DE5085-8D34-82E5-4E3E-EAC686816320}"/>
              </a:ext>
            </a:extLst>
          </p:cNvPr>
          <p:cNvCxnSpPr>
            <a:cxnSpLocks/>
          </p:cNvCxnSpPr>
          <p:nvPr userDrawn="1"/>
        </p:nvCxnSpPr>
        <p:spPr>
          <a:xfrm>
            <a:off x="457199" y="1219200"/>
            <a:ext cx="494347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Footer Placeholder 2">
            <a:extLst>
              <a:ext uri="{FF2B5EF4-FFF2-40B4-BE49-F238E27FC236}">
                <a16:creationId xmlns:a16="http://schemas.microsoft.com/office/drawing/2014/main" id="{2599BA51-2A26-8A28-671D-701ABE2E9547}"/>
              </a:ext>
            </a:extLst>
          </p:cNvPr>
          <p:cNvSpPr>
            <a:spLocks noGrp="1"/>
          </p:cNvSpPr>
          <p:nvPr>
            <p:ph type="ftr" sz="quarter" idx="10"/>
          </p:nvPr>
        </p:nvSpPr>
        <p:spPr>
          <a:xfrm>
            <a:off x="457199" y="6400800"/>
            <a:ext cx="4943475" cy="304796"/>
          </a:xfrm>
        </p:spPr>
        <p:txBody>
          <a:bodyPr/>
          <a:lstStyle>
            <a:lvl1pPr>
              <a:defRPr sz="700"/>
            </a:lvl1pPr>
          </a:lstStyle>
          <a:p>
            <a:endParaRPr lang="en-US"/>
          </a:p>
        </p:txBody>
      </p:sp>
      <p:cxnSp>
        <p:nvCxnSpPr>
          <p:cNvPr id="7" name="Straight Connector 6">
            <a:extLst>
              <a:ext uri="{FF2B5EF4-FFF2-40B4-BE49-F238E27FC236}">
                <a16:creationId xmlns:a16="http://schemas.microsoft.com/office/drawing/2014/main" id="{365CA5B1-ADA8-1E0B-7C4D-4E8D5D1540CF}"/>
              </a:ext>
            </a:extLst>
          </p:cNvPr>
          <p:cNvCxnSpPr>
            <a:cxnSpLocks/>
          </p:cNvCxnSpPr>
          <p:nvPr userDrawn="1"/>
        </p:nvCxnSpPr>
        <p:spPr>
          <a:xfrm>
            <a:off x="457200" y="6249987"/>
            <a:ext cx="494347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ADC3F8DF-DE29-6FF2-016F-0DF26BD3F46A}"/>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40001" y="434468"/>
            <a:ext cx="1463199" cy="419146"/>
          </a:xfrm>
          <a:prstGeom prst="rect">
            <a:avLst/>
          </a:prstGeom>
        </p:spPr>
      </p:pic>
    </p:spTree>
    <p:extLst>
      <p:ext uri="{BB962C8B-B14F-4D97-AF65-F5344CB8AC3E}">
        <p14:creationId xmlns:p14="http://schemas.microsoft.com/office/powerpoint/2010/main" val="3937523903"/>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Title - Cent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0AC0BA-76CC-016E-5354-F79DA737EEBC}"/>
              </a:ext>
            </a:extLst>
          </p:cNvPr>
          <p:cNvSpPr/>
          <p:nvPr userDrawn="1"/>
        </p:nvSpPr>
        <p:spPr>
          <a:xfrm rot="5400000">
            <a:off x="357184" y="-357181"/>
            <a:ext cx="6858001" cy="7572368"/>
          </a:xfrm>
          <a:prstGeom prst="rect">
            <a:avLst/>
          </a:prstGeom>
          <a:gradFill flip="none" rotWithShape="1">
            <a:gsLst>
              <a:gs pos="0">
                <a:schemeClr val="bg1">
                  <a:shade val="30000"/>
                  <a:satMod val="115000"/>
                  <a:lumMod val="0"/>
                  <a:alpha val="0"/>
                </a:schemeClr>
              </a:gs>
              <a:gs pos="100000">
                <a:schemeClr val="tx1">
                  <a:lumMod val="39000"/>
                  <a:alpha val="75000"/>
                </a:scheme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9DBFFF64-8CC0-6BE4-E825-E19570548A57}"/>
              </a:ext>
            </a:extLst>
          </p:cNvPr>
          <p:cNvSpPr>
            <a:spLocks noGrp="1"/>
          </p:cNvSpPr>
          <p:nvPr>
            <p:ph type="title"/>
          </p:nvPr>
        </p:nvSpPr>
        <p:spPr>
          <a:xfrm>
            <a:off x="452438" y="1981199"/>
            <a:ext cx="5248275" cy="4419601"/>
          </a:xfrm>
        </p:spPr>
        <p:txBody>
          <a:bodyPr anchor="b"/>
          <a:lstStyle>
            <a:lvl1pPr algn="l">
              <a:lnSpc>
                <a:spcPct val="85000"/>
              </a:lnSpc>
              <a:defRPr sz="5400">
                <a:solidFill>
                  <a:srgbClr val="F2EFEC"/>
                </a:solidFill>
              </a:defRPr>
            </a:lvl1pPr>
          </a:lstStyle>
          <a:p>
            <a:r>
              <a:rPr lang="en-US"/>
              <a:t>Click to edit Master title style</a:t>
            </a:r>
          </a:p>
        </p:txBody>
      </p:sp>
    </p:spTree>
    <p:extLst>
      <p:ext uri="{BB962C8B-B14F-4D97-AF65-F5344CB8AC3E}">
        <p14:creationId xmlns:p14="http://schemas.microsoft.com/office/powerpoint/2010/main" val="2672005742"/>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ext - Right Side">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A67379E0-E2F0-CADB-1080-9EAF455F1DA7}"/>
              </a:ext>
            </a:extLst>
          </p:cNvPr>
          <p:cNvCxnSpPr>
            <a:cxnSpLocks/>
          </p:cNvCxnSpPr>
          <p:nvPr userDrawn="1"/>
        </p:nvCxnSpPr>
        <p:spPr>
          <a:xfrm>
            <a:off x="5548312" y="605367"/>
            <a:ext cx="603408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01EF08D-C0BF-C167-C4CF-AD34EA1CB6A3}"/>
              </a:ext>
            </a:extLst>
          </p:cNvPr>
          <p:cNvCxnSpPr>
            <a:cxnSpLocks/>
          </p:cNvCxnSpPr>
          <p:nvPr userDrawn="1"/>
        </p:nvCxnSpPr>
        <p:spPr>
          <a:xfrm>
            <a:off x="5548312" y="6248400"/>
            <a:ext cx="603408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CF0D56A2-6DE2-7C41-0472-06D8A7E101F5}"/>
              </a:ext>
            </a:extLst>
          </p:cNvPr>
          <p:cNvSpPr>
            <a:spLocks noGrp="1"/>
          </p:cNvSpPr>
          <p:nvPr>
            <p:ph type="body" sz="quarter" idx="13"/>
          </p:nvPr>
        </p:nvSpPr>
        <p:spPr>
          <a:xfrm>
            <a:off x="5862620" y="152400"/>
            <a:ext cx="5435987" cy="300567"/>
          </a:xfrm>
        </p:spPr>
        <p:txBody>
          <a:bodyPr numCol="1"/>
          <a:lstStyle>
            <a:lvl1pPr>
              <a:defRPr sz="1000"/>
            </a:lvl1pPr>
          </a:lstStyle>
          <a:p>
            <a:pPr lvl="0"/>
            <a:r>
              <a:rPr lang="en-US"/>
              <a:t>Click to edit Master text styles</a:t>
            </a:r>
          </a:p>
        </p:txBody>
      </p:sp>
      <p:cxnSp>
        <p:nvCxnSpPr>
          <p:cNvPr id="8" name="Straight Connector 7">
            <a:extLst>
              <a:ext uri="{FF2B5EF4-FFF2-40B4-BE49-F238E27FC236}">
                <a16:creationId xmlns:a16="http://schemas.microsoft.com/office/drawing/2014/main" id="{2347DDA1-3DA2-2547-7B35-3E52E4616539}"/>
              </a:ext>
            </a:extLst>
          </p:cNvPr>
          <p:cNvCxnSpPr/>
          <p:nvPr userDrawn="1"/>
        </p:nvCxnSpPr>
        <p:spPr>
          <a:xfrm>
            <a:off x="609600" y="152400"/>
            <a:ext cx="0" cy="65532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Picture Placeholder 12">
            <a:extLst>
              <a:ext uri="{FF2B5EF4-FFF2-40B4-BE49-F238E27FC236}">
                <a16:creationId xmlns:a16="http://schemas.microsoft.com/office/drawing/2014/main" id="{501CD321-467A-1BB4-7CD5-AE8A51C1203F}"/>
              </a:ext>
            </a:extLst>
          </p:cNvPr>
          <p:cNvSpPr>
            <a:spLocks noGrp="1"/>
          </p:cNvSpPr>
          <p:nvPr>
            <p:ph type="pic" sz="quarter" idx="14"/>
          </p:nvPr>
        </p:nvSpPr>
        <p:spPr>
          <a:xfrm>
            <a:off x="762002" y="152400"/>
            <a:ext cx="4638672" cy="6553200"/>
          </a:xfrm>
          <a:prstGeom prst="roundRect">
            <a:avLst>
              <a:gd name="adj" fmla="val 1408"/>
            </a:avLst>
          </a:prstGeom>
        </p:spPr>
        <p:txBody>
          <a:bodyPr/>
          <a:lstStyle/>
          <a:p>
            <a:r>
              <a:rPr lang="en-US"/>
              <a:t>Click icon to add picture</a:t>
            </a:r>
          </a:p>
        </p:txBody>
      </p:sp>
      <p:cxnSp>
        <p:nvCxnSpPr>
          <p:cNvPr id="9" name="Straight Connector 8">
            <a:extLst>
              <a:ext uri="{FF2B5EF4-FFF2-40B4-BE49-F238E27FC236}">
                <a16:creationId xmlns:a16="http://schemas.microsoft.com/office/drawing/2014/main" id="{70D258C7-A349-4C50-6826-5509CBCBC68F}"/>
              </a:ext>
            </a:extLst>
          </p:cNvPr>
          <p:cNvCxnSpPr/>
          <p:nvPr userDrawn="1"/>
        </p:nvCxnSpPr>
        <p:spPr>
          <a:xfrm>
            <a:off x="5554663" y="152396"/>
            <a:ext cx="0" cy="65532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4FB76FC6-5AB3-586D-4FAE-62E952DA8168}"/>
              </a:ext>
            </a:extLst>
          </p:cNvPr>
          <p:cNvSpPr>
            <a:spLocks noGrp="1"/>
          </p:cNvSpPr>
          <p:nvPr>
            <p:ph type="body" sz="quarter" idx="15"/>
          </p:nvPr>
        </p:nvSpPr>
        <p:spPr>
          <a:xfrm>
            <a:off x="5867499" y="2281766"/>
            <a:ext cx="5431471" cy="3509434"/>
          </a:xfrm>
        </p:spPr>
        <p:txBody>
          <a:bodyPr/>
          <a:lstStyle>
            <a:lvl1pPr>
              <a:lnSpc>
                <a:spcPct val="90000"/>
              </a:lnSpc>
              <a:spcBef>
                <a:spcPts val="300"/>
              </a:spcBef>
              <a:spcAft>
                <a:spcPts val="300"/>
              </a:spcAft>
              <a:defRPr sz="1200"/>
            </a:lvl1pPr>
            <a:lvl2pPr>
              <a:lnSpc>
                <a:spcPct val="90000"/>
              </a:lnSpc>
              <a:spcBef>
                <a:spcPts val="300"/>
              </a:spcBef>
              <a:spcAft>
                <a:spcPts val="300"/>
              </a:spcAft>
              <a:defRPr sz="1200"/>
            </a:lvl2pPr>
            <a:lvl3pPr>
              <a:lnSpc>
                <a:spcPct val="90000"/>
              </a:lnSpc>
              <a:spcBef>
                <a:spcPts val="300"/>
              </a:spcBef>
              <a:spcAft>
                <a:spcPts val="300"/>
              </a:spcAft>
              <a:defRPr sz="1200"/>
            </a:lvl3pPr>
            <a:lvl4pPr>
              <a:lnSpc>
                <a:spcPct val="90000"/>
              </a:lnSpc>
              <a:spcBef>
                <a:spcPts val="300"/>
              </a:spcBef>
              <a:spcAft>
                <a:spcPts val="300"/>
              </a:spcAft>
              <a:defRPr sz="1200"/>
            </a:lvl4pPr>
            <a:lvl5pPr>
              <a:lnSpc>
                <a:spcPct val="90000"/>
              </a:lnSpc>
              <a:spcBef>
                <a:spcPts val="300"/>
              </a:spcBef>
              <a:spcAft>
                <a:spcPts val="30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385539E8-3BBF-AAE5-1E65-E20909AD36B0}"/>
              </a:ext>
            </a:extLst>
          </p:cNvPr>
          <p:cNvSpPr>
            <a:spLocks noGrp="1"/>
          </p:cNvSpPr>
          <p:nvPr>
            <p:ph type="ftr" sz="quarter" idx="10"/>
          </p:nvPr>
        </p:nvSpPr>
        <p:spPr>
          <a:xfrm rot="16200000">
            <a:off x="-2514598" y="3276604"/>
            <a:ext cx="5638800" cy="304796"/>
          </a:xfrm>
        </p:spPr>
        <p:txBody>
          <a:bodyPr anchor="ctr"/>
          <a:lstStyle>
            <a:lvl1pPr algn="ctr">
              <a:defRPr sz="700"/>
            </a:lvl1pPr>
          </a:lstStyle>
          <a:p>
            <a:endParaRPr lang="en-US"/>
          </a:p>
        </p:txBody>
      </p:sp>
      <p:sp>
        <p:nvSpPr>
          <p:cNvPr id="10" name="Slide Number Placeholder 8">
            <a:extLst>
              <a:ext uri="{FF2B5EF4-FFF2-40B4-BE49-F238E27FC236}">
                <a16:creationId xmlns:a16="http://schemas.microsoft.com/office/drawing/2014/main" id="{848E79A5-5BCC-3942-5B4D-20F46AD5ED63}"/>
              </a:ext>
            </a:extLst>
          </p:cNvPr>
          <p:cNvSpPr>
            <a:spLocks noGrp="1"/>
          </p:cNvSpPr>
          <p:nvPr>
            <p:ph type="sldNum" sz="quarter" idx="4"/>
          </p:nvPr>
        </p:nvSpPr>
        <p:spPr>
          <a:xfrm>
            <a:off x="152400" y="6400799"/>
            <a:ext cx="304799" cy="304801"/>
          </a:xfrm>
          <a:prstGeom prst="rect">
            <a:avLst/>
          </a:prstGeom>
        </p:spPr>
        <p:txBody>
          <a:bodyPr vert="horz" lIns="0" tIns="0" rIns="0" bIns="0" rtlCol="0" anchor="b"/>
          <a:lstStyle>
            <a:lvl1pPr algn="ctr">
              <a:defRPr sz="900">
                <a:solidFill>
                  <a:srgbClr val="222222"/>
                </a:solidFill>
              </a:defRPr>
            </a:lvl1pPr>
          </a:lstStyle>
          <a:p>
            <a:fld id="{DD01415F-5F32-4771-AE74-55868ADB41CE}" type="slidenum">
              <a:rPr lang="en-US" smtClean="0"/>
              <a:pPr/>
              <a:t>‹#›</a:t>
            </a:fld>
            <a:endParaRPr lang="en-US"/>
          </a:p>
        </p:txBody>
      </p:sp>
      <p:cxnSp>
        <p:nvCxnSpPr>
          <p:cNvPr id="3" name="Straight Connector 2">
            <a:extLst>
              <a:ext uri="{FF2B5EF4-FFF2-40B4-BE49-F238E27FC236}">
                <a16:creationId xmlns:a16="http://schemas.microsoft.com/office/drawing/2014/main" id="{E5E7CC7F-9642-7927-8032-88AD95A7D0B0}"/>
              </a:ext>
            </a:extLst>
          </p:cNvPr>
          <p:cNvCxnSpPr>
            <a:cxnSpLocks/>
          </p:cNvCxnSpPr>
          <p:nvPr userDrawn="1"/>
        </p:nvCxnSpPr>
        <p:spPr>
          <a:xfrm>
            <a:off x="5554663" y="1828798"/>
            <a:ext cx="6027737"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81EA9CD-CB29-4028-2F31-DF73709FE1D2}"/>
              </a:ext>
            </a:extLst>
          </p:cNvPr>
          <p:cNvCxnSpPr/>
          <p:nvPr userDrawn="1"/>
        </p:nvCxnSpPr>
        <p:spPr>
          <a:xfrm>
            <a:off x="11582400" y="152396"/>
            <a:ext cx="0" cy="65532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B0A2773-4AFC-A8CB-590E-A5B954916BD4}"/>
              </a:ext>
            </a:extLst>
          </p:cNvPr>
          <p:cNvSpPr>
            <a:spLocks noGrp="1"/>
          </p:cNvSpPr>
          <p:nvPr>
            <p:ph type="title"/>
          </p:nvPr>
        </p:nvSpPr>
        <p:spPr>
          <a:xfrm>
            <a:off x="5862619" y="848360"/>
            <a:ext cx="5435985" cy="828040"/>
          </a:xfrm>
        </p:spPr>
        <p:txBody>
          <a:bodyPr anchor="ctr"/>
          <a:lstStyle/>
          <a:p>
            <a:r>
              <a:rPr lang="en-US"/>
              <a:t>Click to edit Master title style</a:t>
            </a:r>
          </a:p>
        </p:txBody>
      </p:sp>
    </p:spTree>
    <p:extLst>
      <p:ext uri="{BB962C8B-B14F-4D97-AF65-F5344CB8AC3E}">
        <p14:creationId xmlns:p14="http://schemas.microsoft.com/office/powerpoint/2010/main" val="3096561265"/>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tantec Mom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2EB0C13-816A-4C89-8B79-0523E44516BC}"/>
              </a:ext>
            </a:extLst>
          </p:cNvPr>
          <p:cNvSpPr txBox="1">
            <a:spLocks/>
          </p:cNvSpPr>
          <p:nvPr userDrawn="1"/>
        </p:nvSpPr>
        <p:spPr>
          <a:xfrm>
            <a:off x="1066306" y="1073599"/>
            <a:ext cx="4332288" cy="480881"/>
          </a:xfrm>
          <a:prstGeom prst="rect">
            <a:avLst/>
          </a:prstGeom>
          <a:noFill/>
        </p:spPr>
        <p:txBody>
          <a:bodyPr vert="horz" lIns="0" tIns="0" rIns="0" bIns="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en-US" sz="4000" b="1" spc="-60" baseline="0">
                <a:solidFill>
                  <a:srgbClr val="000000"/>
                </a:solidFill>
                <a:latin typeface="Amasis MT Pro" panose="02040504050005020304" pitchFamily="18" charset="0"/>
              </a:rPr>
              <a:t>Stantec Moment</a:t>
            </a:r>
          </a:p>
        </p:txBody>
      </p:sp>
      <p:sp>
        <p:nvSpPr>
          <p:cNvPr id="12" name="Text Placeholder 8">
            <a:extLst>
              <a:ext uri="{FF2B5EF4-FFF2-40B4-BE49-F238E27FC236}">
                <a16:creationId xmlns:a16="http://schemas.microsoft.com/office/drawing/2014/main" id="{F284CE0A-9C49-4F52-9650-92DB30FAB210}"/>
              </a:ext>
            </a:extLst>
          </p:cNvPr>
          <p:cNvSpPr>
            <a:spLocks noGrp="1"/>
          </p:cNvSpPr>
          <p:nvPr>
            <p:ph type="body" sz="quarter" idx="11"/>
          </p:nvPr>
        </p:nvSpPr>
        <p:spPr>
          <a:xfrm>
            <a:off x="1066801" y="2397760"/>
            <a:ext cx="4332288" cy="4307840"/>
          </a:xfrm>
          <a:prstGeom prst="rect">
            <a:avLst/>
          </a:prstGeom>
        </p:spPr>
        <p:txBody>
          <a:bodyPr lIns="0" tIns="0" rIns="0" bIns="0"/>
          <a:lstStyle>
            <a:lvl1pPr>
              <a:lnSpc>
                <a:spcPct val="100000"/>
              </a:lnSpc>
              <a:spcBef>
                <a:spcPts val="600"/>
              </a:spcBef>
              <a:defRPr sz="1400">
                <a:solidFill>
                  <a:srgbClr val="000000"/>
                </a:solidFill>
                <a:latin typeface="Arial" panose="020B0604020202020204" pitchFamily="34" charset="0"/>
                <a:cs typeface="Arial" panose="020B0604020202020204" pitchFamily="34" charset="0"/>
              </a:defRPr>
            </a:lvl1pPr>
            <a:lvl2pPr>
              <a:lnSpc>
                <a:spcPct val="100000"/>
              </a:lnSpc>
              <a:spcBef>
                <a:spcPts val="600"/>
              </a:spcBef>
              <a:defRPr sz="1400">
                <a:solidFill>
                  <a:srgbClr val="000000"/>
                </a:solidFill>
                <a:latin typeface="Arial" panose="020B0604020202020204" pitchFamily="34" charset="0"/>
                <a:cs typeface="Arial" panose="020B0604020202020204" pitchFamily="34" charset="0"/>
              </a:defRPr>
            </a:lvl2pPr>
            <a:lvl3pPr>
              <a:lnSpc>
                <a:spcPct val="100000"/>
              </a:lnSpc>
              <a:spcBef>
                <a:spcPts val="600"/>
              </a:spcBef>
              <a:defRPr sz="1400">
                <a:solidFill>
                  <a:srgbClr val="000000"/>
                </a:solidFill>
                <a:latin typeface="Arial" panose="020B0604020202020204" pitchFamily="34" charset="0"/>
                <a:cs typeface="Arial" panose="020B0604020202020204" pitchFamily="34" charset="0"/>
              </a:defRPr>
            </a:lvl3pPr>
            <a:lvl4pPr>
              <a:lnSpc>
                <a:spcPct val="100000"/>
              </a:lnSpc>
              <a:spcBef>
                <a:spcPts val="600"/>
              </a:spcBef>
              <a:defRPr sz="1400">
                <a:solidFill>
                  <a:srgbClr val="000000"/>
                </a:solidFill>
                <a:latin typeface="Arial" panose="020B0604020202020204" pitchFamily="34" charset="0"/>
                <a:cs typeface="Arial" panose="020B0604020202020204" pitchFamily="34" charset="0"/>
              </a:defRPr>
            </a:lvl4pPr>
            <a:lvl5pPr>
              <a:lnSpc>
                <a:spcPct val="100000"/>
              </a:lnSpc>
              <a:spcBef>
                <a:spcPts val="600"/>
              </a:spcBef>
              <a:defRPr sz="1400">
                <a:solidFill>
                  <a:srgbClr val="000000"/>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Picture Placeholder 12">
            <a:extLst>
              <a:ext uri="{FF2B5EF4-FFF2-40B4-BE49-F238E27FC236}">
                <a16:creationId xmlns:a16="http://schemas.microsoft.com/office/drawing/2014/main" id="{DCEF88F2-BDE8-1388-C17C-A0B3BE1A73AA}"/>
              </a:ext>
            </a:extLst>
          </p:cNvPr>
          <p:cNvSpPr>
            <a:spLocks noGrp="1"/>
          </p:cNvSpPr>
          <p:nvPr>
            <p:ph type="pic" sz="quarter" idx="14"/>
          </p:nvPr>
        </p:nvSpPr>
        <p:spPr>
          <a:xfrm>
            <a:off x="5700713" y="152400"/>
            <a:ext cx="6338888" cy="6553200"/>
          </a:xfrm>
          <a:prstGeom prst="roundRect">
            <a:avLst>
              <a:gd name="adj" fmla="val 1378"/>
            </a:avLst>
          </a:prstGeom>
        </p:spPr>
        <p:txBody>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19604528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939376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 Horizontal">
    <p:spTree>
      <p:nvGrpSpPr>
        <p:cNvPr id="1" name=""/>
        <p:cNvGrpSpPr/>
        <p:nvPr/>
      </p:nvGrpSpPr>
      <p:grpSpPr>
        <a:xfrm>
          <a:off x="0" y="0"/>
          <a:ext cx="0" cy="0"/>
          <a:chOff x="0" y="0"/>
          <a:chExt cx="0" cy="0"/>
        </a:xfrm>
      </p:grpSpPr>
      <p:sp>
        <p:nvSpPr>
          <p:cNvPr id="4" name="Picture Placeholder 12">
            <a:extLst>
              <a:ext uri="{FF2B5EF4-FFF2-40B4-BE49-F238E27FC236}">
                <a16:creationId xmlns:a16="http://schemas.microsoft.com/office/drawing/2014/main" id="{343CE746-A052-0628-6DDF-791B4A221584}"/>
              </a:ext>
            </a:extLst>
          </p:cNvPr>
          <p:cNvSpPr>
            <a:spLocks noGrp="1"/>
          </p:cNvSpPr>
          <p:nvPr>
            <p:ph type="pic" sz="quarter" idx="14"/>
          </p:nvPr>
        </p:nvSpPr>
        <p:spPr>
          <a:xfrm>
            <a:off x="457200" y="1371600"/>
            <a:ext cx="11277602" cy="4114799"/>
          </a:xfrm>
          <a:prstGeom prst="roundRect">
            <a:avLst>
              <a:gd name="adj" fmla="val 1378"/>
            </a:avLst>
          </a:prstGeom>
        </p:spPr>
        <p:txBody>
          <a:bodyPr/>
          <a:lstStyle/>
          <a:p>
            <a:endParaRPr lang="en-US"/>
          </a:p>
        </p:txBody>
      </p:sp>
      <p:sp>
        <p:nvSpPr>
          <p:cNvPr id="2" name="Title 1">
            <a:extLst>
              <a:ext uri="{FF2B5EF4-FFF2-40B4-BE49-F238E27FC236}">
                <a16:creationId xmlns:a16="http://schemas.microsoft.com/office/drawing/2014/main" id="{9DBFFF64-8CC0-6BE4-E825-E19570548A57}"/>
              </a:ext>
            </a:extLst>
          </p:cNvPr>
          <p:cNvSpPr>
            <a:spLocks noGrp="1"/>
          </p:cNvSpPr>
          <p:nvPr>
            <p:ph type="title"/>
          </p:nvPr>
        </p:nvSpPr>
        <p:spPr>
          <a:xfrm>
            <a:off x="456934" y="152400"/>
            <a:ext cx="11267814" cy="914400"/>
          </a:xfrm>
        </p:spPr>
        <p:txBody>
          <a:bodyPr anchor="b"/>
          <a:lstStyle>
            <a:lvl1pPr>
              <a:lnSpc>
                <a:spcPct val="90000"/>
              </a:lnSpc>
              <a:defRPr sz="3600" baseline="0">
                <a:solidFill>
                  <a:schemeClr val="tx1"/>
                </a:solidFill>
              </a:defRPr>
            </a:lvl1pPr>
          </a:lstStyle>
          <a:p>
            <a:r>
              <a:rPr lang="en-US"/>
              <a:t>Click to edit Master title style</a:t>
            </a:r>
          </a:p>
        </p:txBody>
      </p:sp>
      <p:cxnSp>
        <p:nvCxnSpPr>
          <p:cNvPr id="6" name="Straight Connector 5">
            <a:extLst>
              <a:ext uri="{FF2B5EF4-FFF2-40B4-BE49-F238E27FC236}">
                <a16:creationId xmlns:a16="http://schemas.microsoft.com/office/drawing/2014/main" id="{A67379E0-E2F0-CADB-1080-9EAF455F1DA7}"/>
              </a:ext>
            </a:extLst>
          </p:cNvPr>
          <p:cNvCxnSpPr>
            <a:cxnSpLocks/>
          </p:cNvCxnSpPr>
          <p:nvPr userDrawn="1"/>
        </p:nvCxnSpPr>
        <p:spPr>
          <a:xfrm>
            <a:off x="457200" y="1219200"/>
            <a:ext cx="1127760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D884AFA7-86A6-D7EA-73A2-27E26B0C4725}"/>
              </a:ext>
            </a:extLst>
          </p:cNvPr>
          <p:cNvSpPr>
            <a:spLocks noGrp="1"/>
          </p:cNvSpPr>
          <p:nvPr>
            <p:ph type="ftr" sz="quarter" idx="10"/>
          </p:nvPr>
        </p:nvSpPr>
        <p:spPr>
          <a:xfrm>
            <a:off x="8791575" y="6096000"/>
            <a:ext cx="2943225" cy="304796"/>
          </a:xfrm>
        </p:spPr>
        <p:txBody>
          <a:bodyPr anchor="ctr"/>
          <a:lstStyle>
            <a:lvl1pPr>
              <a:defRPr sz="700"/>
            </a:lvl1pPr>
          </a:lstStyle>
          <a:p>
            <a:endParaRPr lang="en-US"/>
          </a:p>
        </p:txBody>
      </p:sp>
      <p:cxnSp>
        <p:nvCxnSpPr>
          <p:cNvPr id="5" name="Straight Connector 4">
            <a:extLst>
              <a:ext uri="{FF2B5EF4-FFF2-40B4-BE49-F238E27FC236}">
                <a16:creationId xmlns:a16="http://schemas.microsoft.com/office/drawing/2014/main" id="{92BE119C-2531-7C7A-876D-74C73AF80570}"/>
              </a:ext>
            </a:extLst>
          </p:cNvPr>
          <p:cNvCxnSpPr>
            <a:cxnSpLocks/>
          </p:cNvCxnSpPr>
          <p:nvPr userDrawn="1"/>
        </p:nvCxnSpPr>
        <p:spPr>
          <a:xfrm>
            <a:off x="457199" y="5638800"/>
            <a:ext cx="11277601"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9C32EECC-53D0-4315-25E4-773E231F2B8C}"/>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40001" y="6038827"/>
            <a:ext cx="1463199" cy="419146"/>
          </a:xfrm>
          <a:prstGeom prst="rect">
            <a:avLst/>
          </a:prstGeom>
        </p:spPr>
      </p:pic>
    </p:spTree>
    <p:extLst>
      <p:ext uri="{BB962C8B-B14F-4D97-AF65-F5344CB8AC3E}">
        <p14:creationId xmlns:p14="http://schemas.microsoft.com/office/powerpoint/2010/main" val="907108017"/>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 Vertical">
    <p:spTree>
      <p:nvGrpSpPr>
        <p:cNvPr id="1" name=""/>
        <p:cNvGrpSpPr/>
        <p:nvPr/>
      </p:nvGrpSpPr>
      <p:grpSpPr>
        <a:xfrm>
          <a:off x="0" y="0"/>
          <a:ext cx="0" cy="0"/>
          <a:chOff x="0" y="0"/>
          <a:chExt cx="0" cy="0"/>
        </a:xfrm>
      </p:grpSpPr>
      <p:sp>
        <p:nvSpPr>
          <p:cNvPr id="4" name="Picture Placeholder 12">
            <a:extLst>
              <a:ext uri="{FF2B5EF4-FFF2-40B4-BE49-F238E27FC236}">
                <a16:creationId xmlns:a16="http://schemas.microsoft.com/office/drawing/2014/main" id="{343CE746-A052-0628-6DDF-791B4A221584}"/>
              </a:ext>
            </a:extLst>
          </p:cNvPr>
          <p:cNvSpPr>
            <a:spLocks noGrp="1"/>
          </p:cNvSpPr>
          <p:nvPr>
            <p:ph type="pic" sz="quarter" idx="14"/>
          </p:nvPr>
        </p:nvSpPr>
        <p:spPr>
          <a:xfrm>
            <a:off x="5700713" y="152400"/>
            <a:ext cx="6338888" cy="6553200"/>
          </a:xfrm>
          <a:prstGeom prst="roundRect">
            <a:avLst>
              <a:gd name="adj" fmla="val 1378"/>
            </a:avLst>
          </a:prstGeom>
        </p:spPr>
        <p:txBody>
          <a:bodyPr/>
          <a:lstStyle/>
          <a:p>
            <a:endParaRPr lang="en-US"/>
          </a:p>
        </p:txBody>
      </p:sp>
      <p:sp>
        <p:nvSpPr>
          <p:cNvPr id="2" name="Title 1">
            <a:extLst>
              <a:ext uri="{FF2B5EF4-FFF2-40B4-BE49-F238E27FC236}">
                <a16:creationId xmlns:a16="http://schemas.microsoft.com/office/drawing/2014/main" id="{9DBFFF64-8CC0-6BE4-E825-E19570548A57}"/>
              </a:ext>
            </a:extLst>
          </p:cNvPr>
          <p:cNvSpPr>
            <a:spLocks noGrp="1"/>
          </p:cNvSpPr>
          <p:nvPr>
            <p:ph type="title"/>
          </p:nvPr>
        </p:nvSpPr>
        <p:spPr>
          <a:xfrm>
            <a:off x="457200" y="1371600"/>
            <a:ext cx="4943475" cy="4724399"/>
          </a:xfrm>
        </p:spPr>
        <p:txBody>
          <a:bodyPr anchor="b"/>
          <a:lstStyle>
            <a:lvl1pPr>
              <a:lnSpc>
                <a:spcPct val="90000"/>
              </a:lnSpc>
              <a:defRPr sz="6000" spc="-60" baseline="0">
                <a:solidFill>
                  <a:schemeClr val="tx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02DE5085-8D34-82E5-4E3E-EAC686816320}"/>
              </a:ext>
            </a:extLst>
          </p:cNvPr>
          <p:cNvCxnSpPr>
            <a:cxnSpLocks/>
          </p:cNvCxnSpPr>
          <p:nvPr userDrawn="1"/>
        </p:nvCxnSpPr>
        <p:spPr>
          <a:xfrm>
            <a:off x="457199" y="1219200"/>
            <a:ext cx="494347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Footer Placeholder 2">
            <a:extLst>
              <a:ext uri="{FF2B5EF4-FFF2-40B4-BE49-F238E27FC236}">
                <a16:creationId xmlns:a16="http://schemas.microsoft.com/office/drawing/2014/main" id="{2599BA51-2A26-8A28-671D-701ABE2E9547}"/>
              </a:ext>
            </a:extLst>
          </p:cNvPr>
          <p:cNvSpPr>
            <a:spLocks noGrp="1"/>
          </p:cNvSpPr>
          <p:nvPr>
            <p:ph type="ftr" sz="quarter" idx="10"/>
          </p:nvPr>
        </p:nvSpPr>
        <p:spPr>
          <a:xfrm>
            <a:off x="457199" y="6400800"/>
            <a:ext cx="4943475" cy="304796"/>
          </a:xfrm>
        </p:spPr>
        <p:txBody>
          <a:bodyPr/>
          <a:lstStyle>
            <a:lvl1pPr>
              <a:defRPr sz="700"/>
            </a:lvl1pPr>
          </a:lstStyle>
          <a:p>
            <a:endParaRPr lang="en-US"/>
          </a:p>
        </p:txBody>
      </p:sp>
      <p:cxnSp>
        <p:nvCxnSpPr>
          <p:cNvPr id="7" name="Straight Connector 6">
            <a:extLst>
              <a:ext uri="{FF2B5EF4-FFF2-40B4-BE49-F238E27FC236}">
                <a16:creationId xmlns:a16="http://schemas.microsoft.com/office/drawing/2014/main" id="{365CA5B1-ADA8-1E0B-7C4D-4E8D5D1540CF}"/>
              </a:ext>
            </a:extLst>
          </p:cNvPr>
          <p:cNvCxnSpPr>
            <a:cxnSpLocks/>
          </p:cNvCxnSpPr>
          <p:nvPr userDrawn="1"/>
        </p:nvCxnSpPr>
        <p:spPr>
          <a:xfrm>
            <a:off x="457200" y="6249987"/>
            <a:ext cx="494347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ADC3F8DF-DE29-6FF2-016F-0DF26BD3F46A}"/>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40001" y="434468"/>
            <a:ext cx="1463199" cy="419146"/>
          </a:xfrm>
          <a:prstGeom prst="rect">
            <a:avLst/>
          </a:prstGeom>
        </p:spPr>
      </p:pic>
    </p:spTree>
    <p:extLst>
      <p:ext uri="{BB962C8B-B14F-4D97-AF65-F5344CB8AC3E}">
        <p14:creationId xmlns:p14="http://schemas.microsoft.com/office/powerpoint/2010/main" val="2576887501"/>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1_Profile - 5">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250FA4D-19C5-4673-8445-603C557759AB}"/>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DAC426CB-533E-461A-BAFA-255F99472405}"/>
              </a:ext>
            </a:extLst>
          </p:cNvPr>
          <p:cNvSpPr>
            <a:spLocks noGrp="1"/>
          </p:cNvSpPr>
          <p:nvPr>
            <p:ph type="sldNum" sz="quarter" idx="11"/>
          </p:nvPr>
        </p:nvSpPr>
        <p:spPr/>
        <p:txBody>
          <a:bodyPr/>
          <a:lstStyle/>
          <a:p>
            <a:fld id="{DD01415F-5F32-4771-AE74-55868ADB41CE}" type="slidenum">
              <a:rPr lang="en-US" smtClean="0"/>
              <a:pPr/>
              <a:t>‹#›</a:t>
            </a:fld>
            <a:endParaRPr lang="en-US"/>
          </a:p>
        </p:txBody>
      </p:sp>
      <p:sp>
        <p:nvSpPr>
          <p:cNvPr id="5" name="Picture Placeholder 9">
            <a:extLst>
              <a:ext uri="{FF2B5EF4-FFF2-40B4-BE49-F238E27FC236}">
                <a16:creationId xmlns:a16="http://schemas.microsoft.com/office/drawing/2014/main" id="{2DBFF60B-5B9A-456B-8EB8-EE1E34D86814}"/>
              </a:ext>
            </a:extLst>
          </p:cNvPr>
          <p:cNvSpPr>
            <a:spLocks noGrp="1"/>
          </p:cNvSpPr>
          <p:nvPr>
            <p:ph type="pic" sz="quarter" idx="15"/>
          </p:nvPr>
        </p:nvSpPr>
        <p:spPr>
          <a:xfrm>
            <a:off x="1066799" y="1066800"/>
            <a:ext cx="2962941" cy="2362199"/>
          </a:xfrm>
        </p:spPr>
        <p:txBody>
          <a:bodyPr/>
          <a:lstStyle/>
          <a:p>
            <a:endParaRPr lang="en-US"/>
          </a:p>
        </p:txBody>
      </p:sp>
      <p:cxnSp>
        <p:nvCxnSpPr>
          <p:cNvPr id="13" name="Straight Connector 12">
            <a:extLst>
              <a:ext uri="{FF2B5EF4-FFF2-40B4-BE49-F238E27FC236}">
                <a16:creationId xmlns:a16="http://schemas.microsoft.com/office/drawing/2014/main" id="{7BF9EC17-DCAD-4302-A7FE-EF709B1B26EA}"/>
              </a:ext>
            </a:extLst>
          </p:cNvPr>
          <p:cNvCxnSpPr>
            <a:cxnSpLocks/>
          </p:cNvCxnSpPr>
          <p:nvPr userDrawn="1"/>
        </p:nvCxnSpPr>
        <p:spPr>
          <a:xfrm>
            <a:off x="1066800" y="3435350"/>
            <a:ext cx="1097280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Picture Placeholder 9">
            <a:extLst>
              <a:ext uri="{FF2B5EF4-FFF2-40B4-BE49-F238E27FC236}">
                <a16:creationId xmlns:a16="http://schemas.microsoft.com/office/drawing/2014/main" id="{D73F5BE9-29D6-4037-82F4-4776167C4ADB}"/>
              </a:ext>
            </a:extLst>
          </p:cNvPr>
          <p:cNvSpPr>
            <a:spLocks noGrp="1"/>
          </p:cNvSpPr>
          <p:nvPr>
            <p:ph type="pic" sz="quarter" idx="16"/>
          </p:nvPr>
        </p:nvSpPr>
        <p:spPr>
          <a:xfrm>
            <a:off x="5071728" y="1066800"/>
            <a:ext cx="2962941" cy="2362199"/>
          </a:xfrm>
        </p:spPr>
        <p:txBody>
          <a:bodyPr/>
          <a:lstStyle/>
          <a:p>
            <a:endParaRPr lang="en-US"/>
          </a:p>
        </p:txBody>
      </p:sp>
      <p:sp>
        <p:nvSpPr>
          <p:cNvPr id="14" name="Picture Placeholder 9">
            <a:extLst>
              <a:ext uri="{FF2B5EF4-FFF2-40B4-BE49-F238E27FC236}">
                <a16:creationId xmlns:a16="http://schemas.microsoft.com/office/drawing/2014/main" id="{29C58BF9-EA02-4B16-859B-5E3BA642D470}"/>
              </a:ext>
            </a:extLst>
          </p:cNvPr>
          <p:cNvSpPr>
            <a:spLocks noGrp="1"/>
          </p:cNvSpPr>
          <p:nvPr>
            <p:ph type="pic" sz="quarter" idx="17"/>
          </p:nvPr>
        </p:nvSpPr>
        <p:spPr>
          <a:xfrm>
            <a:off x="9076658" y="1066800"/>
            <a:ext cx="2962941" cy="2362199"/>
          </a:xfrm>
        </p:spPr>
        <p:txBody>
          <a:bodyPr/>
          <a:lstStyle/>
          <a:p>
            <a:endParaRPr lang="en-US"/>
          </a:p>
        </p:txBody>
      </p:sp>
      <p:sp>
        <p:nvSpPr>
          <p:cNvPr id="17" name="Text Placeholder 6">
            <a:extLst>
              <a:ext uri="{FF2B5EF4-FFF2-40B4-BE49-F238E27FC236}">
                <a16:creationId xmlns:a16="http://schemas.microsoft.com/office/drawing/2014/main" id="{9DCFB254-64F7-433C-A028-D47CCDC1FDA5}"/>
              </a:ext>
            </a:extLst>
          </p:cNvPr>
          <p:cNvSpPr>
            <a:spLocks noGrp="1"/>
          </p:cNvSpPr>
          <p:nvPr>
            <p:ph type="body" sz="quarter" idx="18"/>
          </p:nvPr>
        </p:nvSpPr>
        <p:spPr>
          <a:xfrm>
            <a:off x="5071728" y="4890979"/>
            <a:ext cx="2962940" cy="1509821"/>
          </a:xfrm>
        </p:spPr>
        <p:txBody>
          <a:bodyPr lIns="0" tIns="0" rIns="0" bIns="0" numCol="1"/>
          <a:lstStyle/>
          <a:p>
            <a:pPr lvl="0"/>
            <a:r>
              <a:rPr lang="en-US"/>
              <a:t>Click to edit Master text styles</a:t>
            </a:r>
          </a:p>
        </p:txBody>
      </p:sp>
      <p:sp>
        <p:nvSpPr>
          <p:cNvPr id="18" name="Title 1">
            <a:extLst>
              <a:ext uri="{FF2B5EF4-FFF2-40B4-BE49-F238E27FC236}">
                <a16:creationId xmlns:a16="http://schemas.microsoft.com/office/drawing/2014/main" id="{A1BFA473-A38B-4343-ADE3-7DCD6A4BB154}"/>
              </a:ext>
            </a:extLst>
          </p:cNvPr>
          <p:cNvSpPr>
            <a:spLocks noGrp="1"/>
          </p:cNvSpPr>
          <p:nvPr>
            <p:ph type="title" hasCustomPrompt="1"/>
          </p:nvPr>
        </p:nvSpPr>
        <p:spPr>
          <a:xfrm>
            <a:off x="5071727" y="3774557"/>
            <a:ext cx="2962941" cy="673395"/>
          </a:xfrm>
        </p:spPr>
        <p:txBody>
          <a:bodyPr anchor="b"/>
          <a:lstStyle>
            <a:lvl1pPr>
              <a:defRPr sz="2000"/>
            </a:lvl1pPr>
          </a:lstStyle>
          <a:p>
            <a:r>
              <a:rPr lang="en-US"/>
              <a:t>First Name</a:t>
            </a:r>
            <a:br>
              <a:rPr lang="en-US"/>
            </a:br>
            <a:r>
              <a:rPr lang="en-US"/>
              <a:t>Last Name</a:t>
            </a:r>
          </a:p>
        </p:txBody>
      </p:sp>
      <p:sp>
        <p:nvSpPr>
          <p:cNvPr id="19" name="Text Placeholder 6">
            <a:extLst>
              <a:ext uri="{FF2B5EF4-FFF2-40B4-BE49-F238E27FC236}">
                <a16:creationId xmlns:a16="http://schemas.microsoft.com/office/drawing/2014/main" id="{59D46994-A281-4295-BBCF-4C88E8254F9B}"/>
              </a:ext>
            </a:extLst>
          </p:cNvPr>
          <p:cNvSpPr>
            <a:spLocks noGrp="1"/>
          </p:cNvSpPr>
          <p:nvPr>
            <p:ph type="body" sz="quarter" idx="19" hasCustomPrompt="1"/>
          </p:nvPr>
        </p:nvSpPr>
        <p:spPr>
          <a:xfrm>
            <a:off x="5071726" y="4513520"/>
            <a:ext cx="2962941"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a:t>Credentials</a:t>
            </a:r>
          </a:p>
        </p:txBody>
      </p:sp>
      <p:sp>
        <p:nvSpPr>
          <p:cNvPr id="20" name="Text Placeholder 6">
            <a:extLst>
              <a:ext uri="{FF2B5EF4-FFF2-40B4-BE49-F238E27FC236}">
                <a16:creationId xmlns:a16="http://schemas.microsoft.com/office/drawing/2014/main" id="{77392C65-10B3-453F-BF27-431C3F4B3A6B}"/>
              </a:ext>
            </a:extLst>
          </p:cNvPr>
          <p:cNvSpPr>
            <a:spLocks noGrp="1"/>
          </p:cNvSpPr>
          <p:nvPr>
            <p:ph type="body" sz="quarter" idx="20"/>
          </p:nvPr>
        </p:nvSpPr>
        <p:spPr>
          <a:xfrm>
            <a:off x="9076655" y="4890977"/>
            <a:ext cx="2962940" cy="1509821"/>
          </a:xfrm>
        </p:spPr>
        <p:txBody>
          <a:bodyPr lIns="0" tIns="0" rIns="0" bIns="0" numCol="1"/>
          <a:lstStyle/>
          <a:p>
            <a:pPr lvl="0"/>
            <a:r>
              <a:rPr lang="en-US"/>
              <a:t>Click to edit Master text styles</a:t>
            </a:r>
          </a:p>
        </p:txBody>
      </p:sp>
      <p:sp>
        <p:nvSpPr>
          <p:cNvPr id="22" name="Text Placeholder 6">
            <a:extLst>
              <a:ext uri="{FF2B5EF4-FFF2-40B4-BE49-F238E27FC236}">
                <a16:creationId xmlns:a16="http://schemas.microsoft.com/office/drawing/2014/main" id="{5405CA64-3A77-4E4C-A5A2-2F865AA357ED}"/>
              </a:ext>
            </a:extLst>
          </p:cNvPr>
          <p:cNvSpPr>
            <a:spLocks noGrp="1"/>
          </p:cNvSpPr>
          <p:nvPr>
            <p:ph type="body" sz="quarter" idx="21" hasCustomPrompt="1"/>
          </p:nvPr>
        </p:nvSpPr>
        <p:spPr>
          <a:xfrm>
            <a:off x="9076653" y="4513518"/>
            <a:ext cx="2962941"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a:t>Credentials</a:t>
            </a:r>
          </a:p>
        </p:txBody>
      </p:sp>
      <p:sp>
        <p:nvSpPr>
          <p:cNvPr id="23" name="Text Placeholder 6">
            <a:extLst>
              <a:ext uri="{FF2B5EF4-FFF2-40B4-BE49-F238E27FC236}">
                <a16:creationId xmlns:a16="http://schemas.microsoft.com/office/drawing/2014/main" id="{585EB4DE-D728-4084-9FB8-050C1B649015}"/>
              </a:ext>
            </a:extLst>
          </p:cNvPr>
          <p:cNvSpPr>
            <a:spLocks noGrp="1"/>
          </p:cNvSpPr>
          <p:nvPr>
            <p:ph type="body" sz="quarter" idx="22"/>
          </p:nvPr>
        </p:nvSpPr>
        <p:spPr>
          <a:xfrm>
            <a:off x="1066802" y="4890973"/>
            <a:ext cx="2962940" cy="1509821"/>
          </a:xfrm>
        </p:spPr>
        <p:txBody>
          <a:bodyPr lIns="0" tIns="0" rIns="0" bIns="0" numCol="1"/>
          <a:lstStyle/>
          <a:p>
            <a:pPr lvl="0"/>
            <a:r>
              <a:rPr lang="en-US"/>
              <a:t>Click to edit Master text styles</a:t>
            </a:r>
          </a:p>
        </p:txBody>
      </p:sp>
      <p:sp>
        <p:nvSpPr>
          <p:cNvPr id="25" name="Text Placeholder 6">
            <a:extLst>
              <a:ext uri="{FF2B5EF4-FFF2-40B4-BE49-F238E27FC236}">
                <a16:creationId xmlns:a16="http://schemas.microsoft.com/office/drawing/2014/main" id="{62D2A32C-A41D-4886-BC6B-6B80DF021D13}"/>
              </a:ext>
            </a:extLst>
          </p:cNvPr>
          <p:cNvSpPr>
            <a:spLocks noGrp="1"/>
          </p:cNvSpPr>
          <p:nvPr>
            <p:ph type="body" sz="quarter" idx="23" hasCustomPrompt="1"/>
          </p:nvPr>
        </p:nvSpPr>
        <p:spPr>
          <a:xfrm>
            <a:off x="1066800" y="4513514"/>
            <a:ext cx="2962941"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a:t>Credentials</a:t>
            </a:r>
          </a:p>
        </p:txBody>
      </p:sp>
      <p:sp>
        <p:nvSpPr>
          <p:cNvPr id="10" name="Text Placeholder 9">
            <a:extLst>
              <a:ext uri="{FF2B5EF4-FFF2-40B4-BE49-F238E27FC236}">
                <a16:creationId xmlns:a16="http://schemas.microsoft.com/office/drawing/2014/main" id="{4FBACB6A-D248-4EFA-86DD-993152911169}"/>
              </a:ext>
            </a:extLst>
          </p:cNvPr>
          <p:cNvSpPr>
            <a:spLocks noGrp="1"/>
          </p:cNvSpPr>
          <p:nvPr>
            <p:ph type="body" sz="quarter" idx="24" hasCustomPrompt="1"/>
          </p:nvPr>
        </p:nvSpPr>
        <p:spPr>
          <a:xfrm>
            <a:off x="1067135" y="3775075"/>
            <a:ext cx="2962275" cy="672872"/>
          </a:xfrm>
        </p:spPr>
        <p:txBody>
          <a:bodyPr lIns="0" tIns="0" rIns="0" bIns="0" anchor="b"/>
          <a:lstStyle>
            <a:lvl1pPr>
              <a:spcBef>
                <a:spcPts val="0"/>
              </a:spcBef>
              <a:defRPr sz="2000" b="1">
                <a:latin typeface="Century Gothic" panose="020B0502020202020204" pitchFamily="34" charset="0"/>
              </a:defRPr>
            </a:lvl1pPr>
            <a:lvl2pPr marL="342900" indent="0">
              <a:buNone/>
              <a:defRPr/>
            </a:lvl2pPr>
          </a:lstStyle>
          <a:p>
            <a:pPr lvl="0"/>
            <a:r>
              <a:rPr lang="en-US"/>
              <a:t>First Name</a:t>
            </a:r>
          </a:p>
          <a:p>
            <a:pPr lvl="0"/>
            <a:r>
              <a:rPr lang="en-US"/>
              <a:t>Last Name</a:t>
            </a:r>
          </a:p>
        </p:txBody>
      </p:sp>
      <p:sp>
        <p:nvSpPr>
          <p:cNvPr id="28" name="Text Placeholder 9">
            <a:extLst>
              <a:ext uri="{FF2B5EF4-FFF2-40B4-BE49-F238E27FC236}">
                <a16:creationId xmlns:a16="http://schemas.microsoft.com/office/drawing/2014/main" id="{0DB2ABDF-29DC-4F90-B1EC-AB566CD9A6C5}"/>
              </a:ext>
            </a:extLst>
          </p:cNvPr>
          <p:cNvSpPr>
            <a:spLocks noGrp="1"/>
          </p:cNvSpPr>
          <p:nvPr>
            <p:ph type="body" sz="quarter" idx="25" hasCustomPrompt="1"/>
          </p:nvPr>
        </p:nvSpPr>
        <p:spPr>
          <a:xfrm>
            <a:off x="9076985" y="3774557"/>
            <a:ext cx="2962275" cy="672872"/>
          </a:xfrm>
        </p:spPr>
        <p:txBody>
          <a:bodyPr lIns="0" tIns="0" rIns="0" bIns="0" anchor="b"/>
          <a:lstStyle>
            <a:lvl1pPr>
              <a:spcBef>
                <a:spcPts val="0"/>
              </a:spcBef>
              <a:defRPr sz="2000" b="1">
                <a:latin typeface="Century Gothic" panose="020B0502020202020204" pitchFamily="34" charset="0"/>
              </a:defRPr>
            </a:lvl1pPr>
            <a:lvl2pPr marL="342900" indent="0">
              <a:buNone/>
              <a:defRPr/>
            </a:lvl2pPr>
          </a:lstStyle>
          <a:p>
            <a:pPr lvl="0"/>
            <a:r>
              <a:rPr lang="en-US"/>
              <a:t>First Name</a:t>
            </a:r>
          </a:p>
          <a:p>
            <a:pPr lvl="0"/>
            <a:r>
              <a:rPr lang="en-US"/>
              <a:t>Last Name</a:t>
            </a:r>
          </a:p>
        </p:txBody>
      </p:sp>
    </p:spTree>
    <p:extLst>
      <p:ext uri="{BB962C8B-B14F-4D97-AF65-F5344CB8AC3E}">
        <p14:creationId xmlns:p14="http://schemas.microsoft.com/office/powerpoint/2010/main" val="2902834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36790B3-E432-2146-9E44-B2CA842C2BB5}"/>
              </a:ext>
            </a:extLst>
          </p:cNvPr>
          <p:cNvSpPr>
            <a:spLocks noGrp="1"/>
          </p:cNvSpPr>
          <p:nvPr>
            <p:ph type="ftr" sz="quarter" idx="10"/>
          </p:nvPr>
        </p:nvSpPr>
        <p:spPr>
          <a:xfrm rot="16200000">
            <a:off x="-2514598" y="3276603"/>
            <a:ext cx="5638802" cy="304796"/>
          </a:xfrm>
        </p:spPr>
        <p:txBody>
          <a:bodyPr anchor="ctr"/>
          <a:lstStyle>
            <a:lvl1pPr algn="ctr">
              <a:defRPr/>
            </a:lvl1pPr>
          </a:lstStyle>
          <a:p>
            <a:endParaRPr lang="en-US"/>
          </a:p>
        </p:txBody>
      </p:sp>
      <p:sp>
        <p:nvSpPr>
          <p:cNvPr id="6" name="Slide Number Placeholder 8">
            <a:extLst>
              <a:ext uri="{FF2B5EF4-FFF2-40B4-BE49-F238E27FC236}">
                <a16:creationId xmlns:a16="http://schemas.microsoft.com/office/drawing/2014/main" id="{9FB45C22-9328-D37F-472C-4A36291F6926}"/>
              </a:ext>
            </a:extLst>
          </p:cNvPr>
          <p:cNvSpPr>
            <a:spLocks noGrp="1"/>
          </p:cNvSpPr>
          <p:nvPr>
            <p:ph type="sldNum" sz="quarter" idx="4"/>
          </p:nvPr>
        </p:nvSpPr>
        <p:spPr>
          <a:xfrm>
            <a:off x="152400" y="6400799"/>
            <a:ext cx="304799" cy="304801"/>
          </a:xfrm>
          <a:prstGeom prst="rect">
            <a:avLst/>
          </a:prstGeom>
        </p:spPr>
        <p:txBody>
          <a:bodyPr vert="horz" lIns="0" tIns="0" rIns="0" bIns="0" rtlCol="0" anchor="b"/>
          <a:lstStyle>
            <a:lvl1pPr algn="ctr">
              <a:defRPr sz="900">
                <a:solidFill>
                  <a:srgbClr val="222222"/>
                </a:solidFill>
              </a:defRPr>
            </a:lvl1pPr>
          </a:lstStyle>
          <a:p>
            <a:fld id="{DD01415F-5F32-4771-AE74-55868ADB41CE}" type="slidenum">
              <a:rPr lang="en-US" smtClean="0"/>
              <a:pPr/>
              <a:t>‹#›</a:t>
            </a:fld>
            <a:endParaRPr lang="en-US"/>
          </a:p>
        </p:txBody>
      </p:sp>
      <p:cxnSp>
        <p:nvCxnSpPr>
          <p:cNvPr id="7" name="Straight Connector 6">
            <a:extLst>
              <a:ext uri="{FF2B5EF4-FFF2-40B4-BE49-F238E27FC236}">
                <a16:creationId xmlns:a16="http://schemas.microsoft.com/office/drawing/2014/main" id="{B5CD0320-E9B4-B41D-199C-84695CCB6CA9}"/>
              </a:ext>
            </a:extLst>
          </p:cNvPr>
          <p:cNvCxnSpPr>
            <a:cxnSpLocks/>
          </p:cNvCxnSpPr>
          <p:nvPr userDrawn="1"/>
        </p:nvCxnSpPr>
        <p:spPr>
          <a:xfrm>
            <a:off x="609600" y="152400"/>
            <a:ext cx="0" cy="6553200"/>
          </a:xfrm>
          <a:prstGeom prst="line">
            <a:avLst/>
          </a:prstGeom>
          <a:ln w="952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A1D80E12-D509-85C2-DFF8-148298F151F3}"/>
              </a:ext>
            </a:extLst>
          </p:cNvPr>
          <p:cNvCxnSpPr/>
          <p:nvPr userDrawn="1"/>
        </p:nvCxnSpPr>
        <p:spPr>
          <a:xfrm>
            <a:off x="11582400" y="152396"/>
            <a:ext cx="0" cy="65532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256F24BE-90CB-326A-6718-F7D299348014}"/>
              </a:ext>
            </a:extLst>
          </p:cNvPr>
          <p:cNvCxnSpPr>
            <a:cxnSpLocks/>
          </p:cNvCxnSpPr>
          <p:nvPr userDrawn="1"/>
        </p:nvCxnSpPr>
        <p:spPr>
          <a:xfrm>
            <a:off x="609600" y="605367"/>
            <a:ext cx="10972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9799947-17A7-7E1A-4448-1EC3824EF058}"/>
              </a:ext>
            </a:extLst>
          </p:cNvPr>
          <p:cNvCxnSpPr>
            <a:cxnSpLocks/>
          </p:cNvCxnSpPr>
          <p:nvPr userDrawn="1"/>
        </p:nvCxnSpPr>
        <p:spPr>
          <a:xfrm>
            <a:off x="609600" y="6248400"/>
            <a:ext cx="10972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93413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lank - 5">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553F6CE-405A-363E-4B5B-DFF828C81108}"/>
              </a:ext>
            </a:extLst>
          </p:cNvPr>
          <p:cNvSpPr>
            <a:spLocks noGrp="1"/>
          </p:cNvSpPr>
          <p:nvPr>
            <p:ph type="ftr" sz="quarter" idx="10"/>
          </p:nvPr>
        </p:nvSpPr>
        <p:spPr/>
        <p:txBody>
          <a:bodyPr/>
          <a:lstStyle/>
          <a:p>
            <a:endParaRPr lang="en-US"/>
          </a:p>
        </p:txBody>
      </p:sp>
      <p:cxnSp>
        <p:nvCxnSpPr>
          <p:cNvPr id="2" name="Straight Connector 1">
            <a:extLst>
              <a:ext uri="{FF2B5EF4-FFF2-40B4-BE49-F238E27FC236}">
                <a16:creationId xmlns:a16="http://schemas.microsoft.com/office/drawing/2014/main" id="{C698D72A-059C-497D-87CC-094325C496FB}"/>
              </a:ext>
            </a:extLst>
          </p:cNvPr>
          <p:cNvCxnSpPr>
            <a:cxnSpLocks/>
          </p:cNvCxnSpPr>
          <p:nvPr userDrawn="1"/>
        </p:nvCxnSpPr>
        <p:spPr>
          <a:xfrm>
            <a:off x="152400" y="605367"/>
            <a:ext cx="118872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E32A2D8A-E506-C9AD-3C1D-ADDB3C4BDF78}"/>
              </a:ext>
            </a:extLst>
          </p:cNvPr>
          <p:cNvCxnSpPr>
            <a:cxnSpLocks/>
          </p:cNvCxnSpPr>
          <p:nvPr userDrawn="1"/>
        </p:nvCxnSpPr>
        <p:spPr>
          <a:xfrm>
            <a:off x="152400" y="6248400"/>
            <a:ext cx="118872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26146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553F6CE-405A-363E-4B5B-DFF828C81108}"/>
              </a:ext>
            </a:extLst>
          </p:cNvPr>
          <p:cNvSpPr>
            <a:spLocks noGrp="1"/>
          </p:cNvSpPr>
          <p:nvPr>
            <p:ph type="ftr" sz="quarter" idx="10"/>
          </p:nvPr>
        </p:nvSpPr>
        <p:spPr/>
        <p:txBody>
          <a:bodyPr/>
          <a:lstStyle/>
          <a:p>
            <a:endParaRPr lang="en-US"/>
          </a:p>
        </p:txBody>
      </p:sp>
      <p:cxnSp>
        <p:nvCxnSpPr>
          <p:cNvPr id="2" name="Straight Connector 1">
            <a:extLst>
              <a:ext uri="{FF2B5EF4-FFF2-40B4-BE49-F238E27FC236}">
                <a16:creationId xmlns:a16="http://schemas.microsoft.com/office/drawing/2014/main" id="{C698D72A-059C-497D-87CC-094325C496FB}"/>
              </a:ext>
            </a:extLst>
          </p:cNvPr>
          <p:cNvCxnSpPr>
            <a:cxnSpLocks/>
          </p:cNvCxnSpPr>
          <p:nvPr userDrawn="1"/>
        </p:nvCxnSpPr>
        <p:spPr>
          <a:xfrm>
            <a:off x="152400" y="605367"/>
            <a:ext cx="118872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E32A2D8A-E506-C9AD-3C1D-ADDB3C4BDF78}"/>
              </a:ext>
            </a:extLst>
          </p:cNvPr>
          <p:cNvCxnSpPr>
            <a:cxnSpLocks/>
          </p:cNvCxnSpPr>
          <p:nvPr userDrawn="1"/>
        </p:nvCxnSpPr>
        <p:spPr>
          <a:xfrm>
            <a:off x="152400" y="6248400"/>
            <a:ext cx="118872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45699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iton Break - Number">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A67379E0-E2F0-CADB-1080-9EAF455F1DA7}"/>
              </a:ext>
            </a:extLst>
          </p:cNvPr>
          <p:cNvCxnSpPr>
            <a:cxnSpLocks/>
          </p:cNvCxnSpPr>
          <p:nvPr userDrawn="1"/>
        </p:nvCxnSpPr>
        <p:spPr>
          <a:xfrm>
            <a:off x="609599" y="609600"/>
            <a:ext cx="1097280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01EF08D-C0BF-C167-C4CF-AD34EA1CB6A3}"/>
              </a:ext>
            </a:extLst>
          </p:cNvPr>
          <p:cNvCxnSpPr>
            <a:cxnSpLocks/>
          </p:cNvCxnSpPr>
          <p:nvPr userDrawn="1"/>
        </p:nvCxnSpPr>
        <p:spPr>
          <a:xfrm>
            <a:off x="609599" y="6248400"/>
            <a:ext cx="1097280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8E23151-A4FA-3B81-653A-7B83DD03906F}"/>
              </a:ext>
            </a:extLst>
          </p:cNvPr>
          <p:cNvCxnSpPr/>
          <p:nvPr userDrawn="1"/>
        </p:nvCxnSpPr>
        <p:spPr>
          <a:xfrm>
            <a:off x="609600" y="152400"/>
            <a:ext cx="0" cy="65532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198E330-6010-9778-6D1E-3FBB9D44C29E}"/>
              </a:ext>
            </a:extLst>
          </p:cNvPr>
          <p:cNvCxnSpPr/>
          <p:nvPr userDrawn="1"/>
        </p:nvCxnSpPr>
        <p:spPr>
          <a:xfrm>
            <a:off x="11582400" y="152400"/>
            <a:ext cx="0" cy="65532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Graphic 1">
            <a:extLst>
              <a:ext uri="{FF2B5EF4-FFF2-40B4-BE49-F238E27FC236}">
                <a16:creationId xmlns:a16="http://schemas.microsoft.com/office/drawing/2014/main" id="{62028432-6AB0-E306-70D4-B9FE8E7DCD46}"/>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3572" y="152403"/>
            <a:ext cx="304818" cy="304818"/>
          </a:xfrm>
          <a:prstGeom prst="rect">
            <a:avLst/>
          </a:prstGeom>
        </p:spPr>
      </p:pic>
      <p:cxnSp>
        <p:nvCxnSpPr>
          <p:cNvPr id="4" name="Straight Connector 3">
            <a:extLst>
              <a:ext uri="{FF2B5EF4-FFF2-40B4-BE49-F238E27FC236}">
                <a16:creationId xmlns:a16="http://schemas.microsoft.com/office/drawing/2014/main" id="{F4F6F913-F49C-5661-58C6-4CCE91162CC2}"/>
              </a:ext>
            </a:extLst>
          </p:cNvPr>
          <p:cNvCxnSpPr>
            <a:cxnSpLocks/>
          </p:cNvCxnSpPr>
          <p:nvPr userDrawn="1"/>
        </p:nvCxnSpPr>
        <p:spPr>
          <a:xfrm flipV="1">
            <a:off x="2458878" y="609600"/>
            <a:ext cx="0" cy="207025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370ECBC-56F2-096D-71B3-5438DCDE5C12}"/>
              </a:ext>
            </a:extLst>
          </p:cNvPr>
          <p:cNvCxnSpPr>
            <a:cxnSpLocks/>
            <a:endCxn id="11" idx="4"/>
          </p:cNvCxnSpPr>
          <p:nvPr userDrawn="1"/>
        </p:nvCxnSpPr>
        <p:spPr>
          <a:xfrm flipV="1">
            <a:off x="2458878" y="4178142"/>
            <a:ext cx="0" cy="206263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6FBB774E-0498-6289-24FD-91844C5AEEA7}"/>
              </a:ext>
            </a:extLst>
          </p:cNvPr>
          <p:cNvSpPr txBox="1">
            <a:spLocks/>
          </p:cNvSpPr>
          <p:nvPr userDrawn="1"/>
        </p:nvSpPr>
        <p:spPr>
          <a:xfrm rot="5400000">
            <a:off x="8614409" y="3128012"/>
            <a:ext cx="6553199" cy="601982"/>
          </a:xfrm>
          <a:prstGeom prst="rect">
            <a:avLst/>
          </a:prstGeom>
        </p:spPr>
        <p:txBody>
          <a:bodyPr vert="horz" lIns="0" tIns="0" rIns="0" bIns="0" rtlCol="0" anchor="ctr" anchorCtr="0">
            <a:noAutofit/>
          </a:bodyPr>
          <a:lstStyle>
            <a:lvl1pPr algn="l" defTabSz="457200" rtl="0" eaLnBrk="1" latinLnBrk="0" hangingPunct="1">
              <a:lnSpc>
                <a:spcPct val="85000"/>
              </a:lnSpc>
              <a:spcBef>
                <a:spcPct val="0"/>
              </a:spcBef>
              <a:buNone/>
              <a:defRPr sz="2400" b="0" i="0" kern="1200" spc="-50" baseline="0">
                <a:solidFill>
                  <a:schemeClr val="tx1"/>
                </a:solidFill>
                <a:latin typeface="+mj-lt"/>
                <a:ea typeface="+mj-ea"/>
              </a:defRPr>
            </a:lvl1pPr>
          </a:lstStyle>
          <a:p>
            <a:pPr lvl="0" defTabSz="609585">
              <a:lnSpc>
                <a:spcPct val="95000"/>
              </a:lnSpc>
              <a:defRPr/>
            </a:pPr>
            <a:endParaRPr lang="en-US" sz="1600" b="1" spc="0">
              <a:solidFill>
                <a:srgbClr val="222222"/>
              </a:solidFill>
              <a:latin typeface="Amasis MT Pro" panose="02040504050005020304" pitchFamily="18" charset="0"/>
              <a:cs typeface="Arial" panose="020B0604020202020204" pitchFamily="34" charset="0"/>
            </a:endParaRPr>
          </a:p>
        </p:txBody>
      </p:sp>
      <p:sp>
        <p:nvSpPr>
          <p:cNvPr id="11" name="Oval 10">
            <a:extLst>
              <a:ext uri="{FF2B5EF4-FFF2-40B4-BE49-F238E27FC236}">
                <a16:creationId xmlns:a16="http://schemas.microsoft.com/office/drawing/2014/main" id="{F222A251-08EF-F9C7-E1C0-C1A3E153E64C}"/>
              </a:ext>
            </a:extLst>
          </p:cNvPr>
          <p:cNvSpPr/>
          <p:nvPr userDrawn="1"/>
        </p:nvSpPr>
        <p:spPr>
          <a:xfrm>
            <a:off x="1709736" y="2679858"/>
            <a:ext cx="1498284" cy="1498284"/>
          </a:xfrm>
          <a:prstGeom prst="ellipse">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buFontTx/>
              <a:buNone/>
              <a:tabLst/>
              <a:defRPr/>
            </a:pPr>
            <a:endParaRPr kumimoji="0" lang="en-US" sz="8000" b="1" i="0" u="none" strike="noStrike" kern="1200" cap="none" spc="0" normalizeH="0" baseline="0" noProof="0">
              <a:ln>
                <a:noFill/>
              </a:ln>
              <a:solidFill>
                <a:schemeClr val="tx1"/>
              </a:solidFill>
              <a:effectLst/>
              <a:uLnTx/>
              <a:uFillTx/>
              <a:latin typeface="Amasis MT Pro" panose="02040504050005020304" pitchFamily="18" charset="0"/>
              <a:ea typeface="+mn-ea"/>
              <a:cs typeface="+mn-cs"/>
            </a:endParaRPr>
          </a:p>
        </p:txBody>
      </p:sp>
      <p:sp>
        <p:nvSpPr>
          <p:cNvPr id="13" name="Text Placeholder 12">
            <a:extLst>
              <a:ext uri="{FF2B5EF4-FFF2-40B4-BE49-F238E27FC236}">
                <a16:creationId xmlns:a16="http://schemas.microsoft.com/office/drawing/2014/main" id="{443963F8-A9C5-D6E8-1442-3D54675D0376}"/>
              </a:ext>
            </a:extLst>
          </p:cNvPr>
          <p:cNvSpPr>
            <a:spLocks noGrp="1"/>
          </p:cNvSpPr>
          <p:nvPr>
            <p:ph type="body" sz="quarter" idx="10" hasCustomPrompt="1"/>
          </p:nvPr>
        </p:nvSpPr>
        <p:spPr>
          <a:xfrm>
            <a:off x="1709425" y="2679858"/>
            <a:ext cx="1498913" cy="1629235"/>
          </a:xfrm>
        </p:spPr>
        <p:txBody>
          <a:bodyPr anchor="ctr"/>
          <a:lstStyle>
            <a:lvl1pPr algn="ctr">
              <a:defRPr sz="8000" b="1" spc="-300" baseline="0">
                <a:latin typeface="Amasis MT Pro" panose="02040504050005020304" pitchFamily="18" charset="0"/>
              </a:defRPr>
            </a:lvl1pPr>
          </a:lstStyle>
          <a:p>
            <a:pPr lvl="0"/>
            <a:r>
              <a:rPr lang="en-US"/>
              <a:t>1</a:t>
            </a:r>
          </a:p>
        </p:txBody>
      </p:sp>
      <p:sp>
        <p:nvSpPr>
          <p:cNvPr id="17" name="Title 1">
            <a:extLst>
              <a:ext uri="{FF2B5EF4-FFF2-40B4-BE49-F238E27FC236}">
                <a16:creationId xmlns:a16="http://schemas.microsoft.com/office/drawing/2014/main" id="{EBB55EA4-A402-6820-2BDF-ACEC5D6FF0F4}"/>
              </a:ext>
            </a:extLst>
          </p:cNvPr>
          <p:cNvSpPr txBox="1">
            <a:spLocks/>
          </p:cNvSpPr>
          <p:nvPr userDrawn="1"/>
        </p:nvSpPr>
        <p:spPr>
          <a:xfrm rot="5400000">
            <a:off x="9533889" y="2975608"/>
            <a:ext cx="6553199" cy="601982"/>
          </a:xfrm>
          <a:prstGeom prst="rect">
            <a:avLst/>
          </a:prstGeom>
        </p:spPr>
        <p:txBody>
          <a:bodyPr vert="horz" lIns="0" tIns="0" rIns="0" bIns="0" rtlCol="0" anchor="ctr" anchorCtr="0">
            <a:noAutofit/>
          </a:bodyPr>
          <a:lstStyle>
            <a:lvl1pPr algn="l" defTabSz="457200" rtl="0" eaLnBrk="1" latinLnBrk="0" hangingPunct="1">
              <a:lnSpc>
                <a:spcPct val="85000"/>
              </a:lnSpc>
              <a:spcBef>
                <a:spcPct val="0"/>
              </a:spcBef>
              <a:buNone/>
              <a:defRPr sz="2400" b="0" i="0" kern="1200" spc="-50" baseline="0">
                <a:solidFill>
                  <a:schemeClr val="tx1"/>
                </a:solidFill>
                <a:latin typeface="+mj-lt"/>
                <a:ea typeface="+mj-ea"/>
              </a:defRPr>
            </a:lvl1pPr>
          </a:lstStyle>
          <a:p>
            <a:pPr lvl="0" defTabSz="609585">
              <a:lnSpc>
                <a:spcPct val="95000"/>
              </a:lnSpc>
              <a:defRPr/>
            </a:pPr>
            <a:endParaRPr lang="en-US" sz="1600" b="1" spc="0">
              <a:solidFill>
                <a:srgbClr val="222222"/>
              </a:solidFill>
              <a:latin typeface="Amasis MT Pro" panose="02040504050005020304" pitchFamily="18" charset="0"/>
              <a:cs typeface="Arial" panose="020B0604020202020204" pitchFamily="34" charset="0"/>
            </a:endParaRPr>
          </a:p>
        </p:txBody>
      </p:sp>
      <p:sp>
        <p:nvSpPr>
          <p:cNvPr id="20" name="Text Placeholder 19">
            <a:extLst>
              <a:ext uri="{FF2B5EF4-FFF2-40B4-BE49-F238E27FC236}">
                <a16:creationId xmlns:a16="http://schemas.microsoft.com/office/drawing/2014/main" id="{AB2CCEFA-06FA-42FD-FEAB-BDD9767F4B44}"/>
              </a:ext>
            </a:extLst>
          </p:cNvPr>
          <p:cNvSpPr>
            <a:spLocks noGrp="1"/>
          </p:cNvSpPr>
          <p:nvPr>
            <p:ph type="body" sz="quarter" idx="11"/>
          </p:nvPr>
        </p:nvSpPr>
        <p:spPr>
          <a:xfrm>
            <a:off x="4156076" y="1371600"/>
            <a:ext cx="6821803" cy="4419600"/>
          </a:xfrm>
        </p:spPr>
        <p:txBody>
          <a:bodyPr anchor="ctr"/>
          <a:lstStyle>
            <a:lvl1pPr>
              <a:lnSpc>
                <a:spcPct val="90000"/>
              </a:lnSpc>
              <a:spcBef>
                <a:spcPts val="0"/>
              </a:spcBef>
              <a:defRPr sz="8000" b="1" spc="-60" baseline="0">
                <a:latin typeface="Amasis MT Pro" panose="02040504050005020304" pitchFamily="18" charset="0"/>
              </a:defRPr>
            </a:lvl1pPr>
          </a:lstStyle>
          <a:p>
            <a:pPr lvl="0"/>
            <a:r>
              <a:rPr lang="en-US"/>
              <a:t>Click to edit Master text styles</a:t>
            </a:r>
          </a:p>
        </p:txBody>
      </p:sp>
      <p:sp>
        <p:nvSpPr>
          <p:cNvPr id="21" name="Footer Placeholder 2">
            <a:extLst>
              <a:ext uri="{FF2B5EF4-FFF2-40B4-BE49-F238E27FC236}">
                <a16:creationId xmlns:a16="http://schemas.microsoft.com/office/drawing/2014/main" id="{A7CCC7CC-6402-8F8D-0E62-F3FDF7406FE5}"/>
              </a:ext>
            </a:extLst>
          </p:cNvPr>
          <p:cNvSpPr>
            <a:spLocks noGrp="1"/>
          </p:cNvSpPr>
          <p:nvPr>
            <p:ph type="ftr" sz="quarter" idx="12"/>
          </p:nvPr>
        </p:nvSpPr>
        <p:spPr>
          <a:xfrm rot="16200000">
            <a:off x="-2514598" y="3276603"/>
            <a:ext cx="5638802" cy="304796"/>
          </a:xfrm>
          <a:prstGeom prst="rect">
            <a:avLst/>
          </a:prstGeom>
        </p:spPr>
        <p:txBody>
          <a:bodyPr anchor="ctr"/>
          <a:lstStyle>
            <a:lvl1pPr algn="ctr">
              <a:defRPr sz="700" cap="all" spc="200" baseline="0"/>
            </a:lvl1pPr>
          </a:lstStyle>
          <a:p>
            <a:endParaRPr lang="en-US"/>
          </a:p>
        </p:txBody>
      </p:sp>
      <p:sp>
        <p:nvSpPr>
          <p:cNvPr id="22" name="Slide Number Placeholder 8">
            <a:extLst>
              <a:ext uri="{FF2B5EF4-FFF2-40B4-BE49-F238E27FC236}">
                <a16:creationId xmlns:a16="http://schemas.microsoft.com/office/drawing/2014/main" id="{D0756506-34B6-BFA4-3508-0C7D0DC5AD28}"/>
              </a:ext>
            </a:extLst>
          </p:cNvPr>
          <p:cNvSpPr>
            <a:spLocks noGrp="1"/>
          </p:cNvSpPr>
          <p:nvPr>
            <p:ph type="sldNum" sz="quarter" idx="4"/>
          </p:nvPr>
        </p:nvSpPr>
        <p:spPr>
          <a:xfrm>
            <a:off x="152400" y="6400799"/>
            <a:ext cx="304799" cy="304801"/>
          </a:xfrm>
          <a:prstGeom prst="rect">
            <a:avLst/>
          </a:prstGeom>
        </p:spPr>
        <p:txBody>
          <a:bodyPr vert="horz" lIns="0" tIns="0" rIns="0" bIns="0" rtlCol="0" anchor="b"/>
          <a:lstStyle>
            <a:lvl1pPr algn="ctr">
              <a:defRPr sz="900">
                <a:solidFill>
                  <a:srgbClr val="222222"/>
                </a:solidFill>
              </a:defRPr>
            </a:lvl1pPr>
          </a:lstStyle>
          <a:p>
            <a:fld id="{DD01415F-5F32-4771-AE74-55868ADB41CE}" type="slidenum">
              <a:rPr lang="en-US" smtClean="0"/>
              <a:pPr/>
              <a:t>‹#›</a:t>
            </a:fld>
            <a:endParaRPr lang="en-US"/>
          </a:p>
        </p:txBody>
      </p:sp>
    </p:spTree>
    <p:extLst>
      <p:ext uri="{BB962C8B-B14F-4D97-AF65-F5344CB8AC3E}">
        <p14:creationId xmlns:p14="http://schemas.microsoft.com/office/powerpoint/2010/main" val="12788094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par>
                                <p:cTn id="14" presetID="2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Break - Photo">
    <p:spTree>
      <p:nvGrpSpPr>
        <p:cNvPr id="1" name=""/>
        <p:cNvGrpSpPr/>
        <p:nvPr/>
      </p:nvGrpSpPr>
      <p:grpSpPr>
        <a:xfrm>
          <a:off x="0" y="0"/>
          <a:ext cx="0" cy="0"/>
          <a:chOff x="0" y="0"/>
          <a:chExt cx="0" cy="0"/>
        </a:xfrm>
      </p:grpSpPr>
      <p:sp>
        <p:nvSpPr>
          <p:cNvPr id="4" name="Picture Placeholder 12">
            <a:extLst>
              <a:ext uri="{FF2B5EF4-FFF2-40B4-BE49-F238E27FC236}">
                <a16:creationId xmlns:a16="http://schemas.microsoft.com/office/drawing/2014/main" id="{343CE746-A052-0628-6DDF-791B4A221584}"/>
              </a:ext>
            </a:extLst>
          </p:cNvPr>
          <p:cNvSpPr>
            <a:spLocks noGrp="1"/>
          </p:cNvSpPr>
          <p:nvPr>
            <p:ph type="pic" sz="quarter" idx="14"/>
          </p:nvPr>
        </p:nvSpPr>
        <p:spPr>
          <a:xfrm>
            <a:off x="5700713" y="152409"/>
            <a:ext cx="6338888" cy="6553188"/>
          </a:xfrm>
          <a:prstGeom prst="roundRect">
            <a:avLst>
              <a:gd name="adj" fmla="val 1378"/>
            </a:avLst>
          </a:prstGeom>
        </p:spPr>
        <p:txBody>
          <a:bodyPr/>
          <a:lstStyle/>
          <a:p>
            <a:r>
              <a:rPr lang="en-US"/>
              <a:t>Click icon to add picture</a:t>
            </a:r>
          </a:p>
        </p:txBody>
      </p:sp>
      <p:sp>
        <p:nvSpPr>
          <p:cNvPr id="2" name="Title 1">
            <a:extLst>
              <a:ext uri="{FF2B5EF4-FFF2-40B4-BE49-F238E27FC236}">
                <a16:creationId xmlns:a16="http://schemas.microsoft.com/office/drawing/2014/main" id="{9DBFFF64-8CC0-6BE4-E825-E19570548A57}"/>
              </a:ext>
            </a:extLst>
          </p:cNvPr>
          <p:cNvSpPr>
            <a:spLocks noGrp="1"/>
          </p:cNvSpPr>
          <p:nvPr>
            <p:ph type="title"/>
          </p:nvPr>
        </p:nvSpPr>
        <p:spPr>
          <a:xfrm>
            <a:off x="152400" y="1066801"/>
            <a:ext cx="5248274" cy="4724403"/>
          </a:xfrm>
        </p:spPr>
        <p:txBody>
          <a:bodyPr anchor="t"/>
          <a:lstStyle>
            <a:lvl1pPr>
              <a:lnSpc>
                <a:spcPct val="90000"/>
              </a:lnSpc>
              <a:defRPr sz="5400" spc="-60" baseline="0">
                <a:solidFill>
                  <a:schemeClr val="tx1"/>
                </a:solidFill>
              </a:defRPr>
            </a:lvl1pPr>
          </a:lstStyle>
          <a:p>
            <a:r>
              <a:rPr lang="en-US"/>
              <a:t>Click to edit Master title style</a:t>
            </a:r>
          </a:p>
        </p:txBody>
      </p:sp>
      <p:cxnSp>
        <p:nvCxnSpPr>
          <p:cNvPr id="6" name="Straight Connector 5">
            <a:extLst>
              <a:ext uri="{FF2B5EF4-FFF2-40B4-BE49-F238E27FC236}">
                <a16:creationId xmlns:a16="http://schemas.microsoft.com/office/drawing/2014/main" id="{A67379E0-E2F0-CADB-1080-9EAF455F1DA7}"/>
              </a:ext>
            </a:extLst>
          </p:cNvPr>
          <p:cNvCxnSpPr>
            <a:cxnSpLocks/>
          </p:cNvCxnSpPr>
          <p:nvPr userDrawn="1"/>
        </p:nvCxnSpPr>
        <p:spPr>
          <a:xfrm>
            <a:off x="152400" y="609600"/>
            <a:ext cx="540226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17B4A34-F444-4B12-35D6-7C1CF3C076E0}"/>
              </a:ext>
            </a:extLst>
          </p:cNvPr>
          <p:cNvCxnSpPr/>
          <p:nvPr userDrawn="1"/>
        </p:nvCxnSpPr>
        <p:spPr>
          <a:xfrm>
            <a:off x="5554663" y="152400"/>
            <a:ext cx="0" cy="65531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616A177-73D6-8933-4968-14934DAADD2C}"/>
              </a:ext>
            </a:extLst>
          </p:cNvPr>
          <p:cNvCxnSpPr>
            <a:cxnSpLocks/>
          </p:cNvCxnSpPr>
          <p:nvPr userDrawn="1"/>
        </p:nvCxnSpPr>
        <p:spPr>
          <a:xfrm>
            <a:off x="152400" y="6248400"/>
            <a:ext cx="540226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AD7394F0-9528-9D5B-CE7B-ADF0AA3EE1AA}"/>
              </a:ext>
            </a:extLst>
          </p:cNvPr>
          <p:cNvSpPr>
            <a:spLocks noGrp="1"/>
          </p:cNvSpPr>
          <p:nvPr>
            <p:ph type="ftr" sz="quarter" idx="10"/>
          </p:nvPr>
        </p:nvSpPr>
        <p:spPr>
          <a:xfrm>
            <a:off x="152400" y="6400800"/>
            <a:ext cx="5248274" cy="304796"/>
          </a:xfrm>
        </p:spPr>
        <p:txBody>
          <a:bodyPr/>
          <a:lstStyle>
            <a:lvl1pPr>
              <a:defRPr sz="700"/>
            </a:lvl1pPr>
          </a:lstStyle>
          <a:p>
            <a:endParaRPr lang="en-US"/>
          </a:p>
        </p:txBody>
      </p:sp>
    </p:spTree>
    <p:extLst>
      <p:ext uri="{BB962C8B-B14F-4D97-AF65-F5344CB8AC3E}">
        <p14:creationId xmlns:p14="http://schemas.microsoft.com/office/powerpoint/2010/main" val="3818439371"/>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36790B3-E432-2146-9E44-B2CA842C2BB5}"/>
              </a:ext>
            </a:extLst>
          </p:cNvPr>
          <p:cNvSpPr>
            <a:spLocks noGrp="1"/>
          </p:cNvSpPr>
          <p:nvPr>
            <p:ph type="ftr" sz="quarter" idx="10"/>
          </p:nvPr>
        </p:nvSpPr>
        <p:spPr>
          <a:xfrm rot="16200000">
            <a:off x="-2514598" y="3276603"/>
            <a:ext cx="5638802" cy="304796"/>
          </a:xfrm>
        </p:spPr>
        <p:txBody>
          <a:bodyPr anchor="ctr"/>
          <a:lstStyle>
            <a:lvl1pPr algn="ctr">
              <a:defRPr/>
            </a:lvl1pPr>
          </a:lstStyle>
          <a:p>
            <a:endParaRPr lang="en-US"/>
          </a:p>
        </p:txBody>
      </p:sp>
      <p:sp>
        <p:nvSpPr>
          <p:cNvPr id="6" name="Slide Number Placeholder 8">
            <a:extLst>
              <a:ext uri="{FF2B5EF4-FFF2-40B4-BE49-F238E27FC236}">
                <a16:creationId xmlns:a16="http://schemas.microsoft.com/office/drawing/2014/main" id="{9FB45C22-9328-D37F-472C-4A36291F6926}"/>
              </a:ext>
            </a:extLst>
          </p:cNvPr>
          <p:cNvSpPr>
            <a:spLocks noGrp="1"/>
          </p:cNvSpPr>
          <p:nvPr>
            <p:ph type="sldNum" sz="quarter" idx="4"/>
          </p:nvPr>
        </p:nvSpPr>
        <p:spPr>
          <a:xfrm>
            <a:off x="152400" y="6400799"/>
            <a:ext cx="304799" cy="304801"/>
          </a:xfrm>
          <a:prstGeom prst="rect">
            <a:avLst/>
          </a:prstGeom>
        </p:spPr>
        <p:txBody>
          <a:bodyPr vert="horz" lIns="0" tIns="0" rIns="0" bIns="0" rtlCol="0" anchor="b"/>
          <a:lstStyle>
            <a:lvl1pPr algn="ctr">
              <a:defRPr sz="800">
                <a:solidFill>
                  <a:srgbClr val="222222"/>
                </a:solidFill>
              </a:defRPr>
            </a:lvl1pPr>
          </a:lstStyle>
          <a:p>
            <a:fld id="{DD01415F-5F32-4771-AE74-55868ADB41CE}" type="slidenum">
              <a:rPr lang="en-US" smtClean="0"/>
              <a:pPr/>
              <a:t>‹#›</a:t>
            </a:fld>
            <a:endParaRPr lang="en-US"/>
          </a:p>
        </p:txBody>
      </p:sp>
      <p:cxnSp>
        <p:nvCxnSpPr>
          <p:cNvPr id="7" name="Straight Connector 6">
            <a:extLst>
              <a:ext uri="{FF2B5EF4-FFF2-40B4-BE49-F238E27FC236}">
                <a16:creationId xmlns:a16="http://schemas.microsoft.com/office/drawing/2014/main" id="{B5CD0320-E9B4-B41D-199C-84695CCB6CA9}"/>
              </a:ext>
            </a:extLst>
          </p:cNvPr>
          <p:cNvCxnSpPr>
            <a:cxnSpLocks/>
          </p:cNvCxnSpPr>
          <p:nvPr userDrawn="1"/>
        </p:nvCxnSpPr>
        <p:spPr>
          <a:xfrm>
            <a:off x="609600" y="152400"/>
            <a:ext cx="0" cy="6553200"/>
          </a:xfrm>
          <a:prstGeom prst="line">
            <a:avLst/>
          </a:prstGeom>
          <a:ln w="952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A1D80E12-D509-85C2-DFF8-148298F151F3}"/>
              </a:ext>
            </a:extLst>
          </p:cNvPr>
          <p:cNvCxnSpPr/>
          <p:nvPr userDrawn="1"/>
        </p:nvCxnSpPr>
        <p:spPr>
          <a:xfrm>
            <a:off x="11582400" y="152396"/>
            <a:ext cx="0" cy="65532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256F24BE-90CB-326A-6718-F7D299348014}"/>
              </a:ext>
            </a:extLst>
          </p:cNvPr>
          <p:cNvCxnSpPr>
            <a:cxnSpLocks/>
          </p:cNvCxnSpPr>
          <p:nvPr userDrawn="1"/>
        </p:nvCxnSpPr>
        <p:spPr>
          <a:xfrm>
            <a:off x="609600" y="605367"/>
            <a:ext cx="10972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9799947-17A7-7E1A-4448-1EC3824EF058}"/>
              </a:ext>
            </a:extLst>
          </p:cNvPr>
          <p:cNvCxnSpPr>
            <a:cxnSpLocks/>
          </p:cNvCxnSpPr>
          <p:nvPr userDrawn="1"/>
        </p:nvCxnSpPr>
        <p:spPr>
          <a:xfrm>
            <a:off x="609600" y="6248400"/>
            <a:ext cx="10972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 Placeholder 10">
            <a:extLst>
              <a:ext uri="{FF2B5EF4-FFF2-40B4-BE49-F238E27FC236}">
                <a16:creationId xmlns:a16="http://schemas.microsoft.com/office/drawing/2014/main" id="{E6933AEA-A76E-FCA2-423E-AEB542296E5D}"/>
              </a:ext>
            </a:extLst>
          </p:cNvPr>
          <p:cNvSpPr>
            <a:spLocks noGrp="1"/>
          </p:cNvSpPr>
          <p:nvPr>
            <p:ph type="body" sz="quarter" idx="11"/>
          </p:nvPr>
        </p:nvSpPr>
        <p:spPr>
          <a:xfrm>
            <a:off x="1066800" y="848360"/>
            <a:ext cx="8969376" cy="828039"/>
          </a:xfrm>
        </p:spPr>
        <p:txBody>
          <a:bodyPr anchor="ctr"/>
          <a:lstStyle>
            <a:lvl1pPr>
              <a:lnSpc>
                <a:spcPct val="90000"/>
              </a:lnSpc>
              <a:spcBef>
                <a:spcPts val="0"/>
              </a:spcBef>
              <a:defRPr sz="3200" b="1" spc="-60" baseline="0">
                <a:latin typeface="Amasis MT Pro" panose="02040504050005020304" pitchFamily="18" charset="0"/>
              </a:defRPr>
            </a:lvl1pPr>
          </a:lstStyle>
          <a:p>
            <a:pPr lvl="0"/>
            <a:r>
              <a:rPr lang="en-US"/>
              <a:t>Click to edit Master text styles</a:t>
            </a:r>
          </a:p>
        </p:txBody>
      </p:sp>
      <p:cxnSp>
        <p:nvCxnSpPr>
          <p:cNvPr id="9" name="Straight Connector 8">
            <a:extLst>
              <a:ext uri="{FF2B5EF4-FFF2-40B4-BE49-F238E27FC236}">
                <a16:creationId xmlns:a16="http://schemas.microsoft.com/office/drawing/2014/main" id="{F6100D55-B0E2-6250-2824-197CCB7BE66D}"/>
              </a:ext>
            </a:extLst>
          </p:cNvPr>
          <p:cNvCxnSpPr/>
          <p:nvPr userDrawn="1"/>
        </p:nvCxnSpPr>
        <p:spPr>
          <a:xfrm>
            <a:off x="603284" y="1828798"/>
            <a:ext cx="10979116"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4E9F63D1-0153-DF9B-286D-D530D5D5A442}"/>
              </a:ext>
            </a:extLst>
          </p:cNvPr>
          <p:cNvSpPr>
            <a:spLocks noGrp="1"/>
          </p:cNvSpPr>
          <p:nvPr>
            <p:ph type="body" sz="quarter" idx="12"/>
          </p:nvPr>
        </p:nvSpPr>
        <p:spPr>
          <a:xfrm>
            <a:off x="1066801" y="2281766"/>
            <a:ext cx="2787650" cy="3509434"/>
          </a:xfrm>
        </p:spPr>
        <p:txBody>
          <a:bodyPr/>
          <a:lstStyle>
            <a:lvl1pPr>
              <a:lnSpc>
                <a:spcPct val="100000"/>
              </a:lnSpc>
              <a:spcBef>
                <a:spcPts val="300"/>
              </a:spcBef>
              <a:spcAft>
                <a:spcPts val="300"/>
              </a:spcAft>
              <a:defRPr sz="1200" baseline="0"/>
            </a:lvl1pPr>
            <a:lvl2pPr>
              <a:lnSpc>
                <a:spcPct val="100000"/>
              </a:lnSpc>
              <a:spcBef>
                <a:spcPts val="300"/>
              </a:spcBef>
              <a:spcAft>
                <a:spcPts val="300"/>
              </a:spcAft>
              <a:defRPr sz="1200" baseline="0"/>
            </a:lvl2pPr>
            <a:lvl3pPr>
              <a:lnSpc>
                <a:spcPct val="100000"/>
              </a:lnSpc>
              <a:spcBef>
                <a:spcPts val="300"/>
              </a:spcBef>
              <a:spcAft>
                <a:spcPts val="300"/>
              </a:spcAft>
              <a:defRPr sz="1200" baseline="0"/>
            </a:lvl3pPr>
            <a:lvl4pPr>
              <a:lnSpc>
                <a:spcPct val="100000"/>
              </a:lnSpc>
              <a:spcBef>
                <a:spcPts val="300"/>
              </a:spcBef>
              <a:spcAft>
                <a:spcPts val="300"/>
              </a:spcAft>
              <a:defRPr sz="1200" baseline="0"/>
            </a:lvl4pPr>
            <a:lvl5pPr>
              <a:lnSpc>
                <a:spcPct val="100000"/>
              </a:lnSpc>
              <a:spcBef>
                <a:spcPts val="300"/>
              </a:spcBef>
              <a:spcAft>
                <a:spcPts val="300"/>
              </a:spcAft>
              <a:defRPr sz="12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a:extLst>
              <a:ext uri="{FF2B5EF4-FFF2-40B4-BE49-F238E27FC236}">
                <a16:creationId xmlns:a16="http://schemas.microsoft.com/office/drawing/2014/main" id="{ED2EEAEA-9B8A-EE0F-E72D-9168CF1C882A}"/>
              </a:ext>
            </a:extLst>
          </p:cNvPr>
          <p:cNvSpPr>
            <a:spLocks noGrp="1"/>
          </p:cNvSpPr>
          <p:nvPr>
            <p:ph type="body" sz="quarter" idx="13"/>
          </p:nvPr>
        </p:nvSpPr>
        <p:spPr>
          <a:xfrm>
            <a:off x="4162109" y="2281766"/>
            <a:ext cx="2783204" cy="3509434"/>
          </a:xfrm>
        </p:spPr>
        <p:txBody>
          <a:bodyPr/>
          <a:lstStyle>
            <a:lvl1pPr>
              <a:lnSpc>
                <a:spcPct val="100000"/>
              </a:lnSpc>
              <a:spcBef>
                <a:spcPts val="600"/>
              </a:spcBef>
              <a:spcAft>
                <a:spcPts val="0"/>
              </a:spcAft>
              <a:defRPr sz="1200" baseline="0"/>
            </a:lvl1pPr>
            <a:lvl2pPr>
              <a:lnSpc>
                <a:spcPct val="100000"/>
              </a:lnSpc>
              <a:spcBef>
                <a:spcPts val="600"/>
              </a:spcBef>
              <a:spcAft>
                <a:spcPts val="0"/>
              </a:spcAft>
              <a:defRPr sz="1200" baseline="0"/>
            </a:lvl2pPr>
            <a:lvl3pPr>
              <a:lnSpc>
                <a:spcPct val="100000"/>
              </a:lnSpc>
              <a:spcBef>
                <a:spcPts val="600"/>
              </a:spcBef>
              <a:spcAft>
                <a:spcPts val="0"/>
              </a:spcAft>
              <a:defRPr sz="1200" baseline="0"/>
            </a:lvl3pPr>
            <a:lvl4pPr>
              <a:lnSpc>
                <a:spcPct val="100000"/>
              </a:lnSpc>
              <a:spcBef>
                <a:spcPts val="300"/>
              </a:spcBef>
              <a:spcAft>
                <a:spcPts val="300"/>
              </a:spcAft>
              <a:defRPr sz="1200" baseline="0"/>
            </a:lvl4pPr>
            <a:lvl5pPr>
              <a:lnSpc>
                <a:spcPct val="100000"/>
              </a:lnSpc>
              <a:spcBef>
                <a:spcPts val="600"/>
              </a:spcBef>
              <a:spcAft>
                <a:spcPts val="0"/>
              </a:spcAft>
              <a:defRPr sz="12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0">
            <a:extLst>
              <a:ext uri="{FF2B5EF4-FFF2-40B4-BE49-F238E27FC236}">
                <a16:creationId xmlns:a16="http://schemas.microsoft.com/office/drawing/2014/main" id="{48615EC8-D816-A934-96A1-870FEF1A0B19}"/>
              </a:ext>
            </a:extLst>
          </p:cNvPr>
          <p:cNvSpPr>
            <a:spLocks noGrp="1"/>
          </p:cNvSpPr>
          <p:nvPr>
            <p:ph type="body" sz="quarter" idx="14"/>
          </p:nvPr>
        </p:nvSpPr>
        <p:spPr>
          <a:xfrm>
            <a:off x="7246937" y="2281766"/>
            <a:ext cx="2787651" cy="3509434"/>
          </a:xfrm>
        </p:spPr>
        <p:txBody>
          <a:bodyPr/>
          <a:lstStyle>
            <a:lvl1pPr>
              <a:lnSpc>
                <a:spcPct val="100000"/>
              </a:lnSpc>
              <a:spcBef>
                <a:spcPts val="300"/>
              </a:spcBef>
              <a:spcAft>
                <a:spcPts val="300"/>
              </a:spcAft>
              <a:defRPr sz="1200" baseline="0"/>
            </a:lvl1pPr>
            <a:lvl2pPr>
              <a:lnSpc>
                <a:spcPct val="100000"/>
              </a:lnSpc>
              <a:spcBef>
                <a:spcPts val="300"/>
              </a:spcBef>
              <a:spcAft>
                <a:spcPts val="300"/>
              </a:spcAft>
              <a:defRPr sz="1200" baseline="0"/>
            </a:lvl2pPr>
            <a:lvl3pPr>
              <a:lnSpc>
                <a:spcPct val="100000"/>
              </a:lnSpc>
              <a:spcBef>
                <a:spcPts val="300"/>
              </a:spcBef>
              <a:spcAft>
                <a:spcPts val="300"/>
              </a:spcAft>
              <a:defRPr sz="1200" baseline="0"/>
            </a:lvl3pPr>
            <a:lvl4pPr>
              <a:lnSpc>
                <a:spcPct val="100000"/>
              </a:lnSpc>
              <a:spcBef>
                <a:spcPts val="300"/>
              </a:spcBef>
              <a:spcAft>
                <a:spcPts val="300"/>
              </a:spcAft>
              <a:defRPr sz="1200" baseline="0"/>
            </a:lvl4pPr>
            <a:lvl5pPr>
              <a:lnSpc>
                <a:spcPct val="100000"/>
              </a:lnSpc>
              <a:spcBef>
                <a:spcPts val="300"/>
              </a:spcBef>
              <a:spcAft>
                <a:spcPts val="300"/>
              </a:spcAft>
              <a:defRPr sz="12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7448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36790B3-E432-2146-9E44-B2CA842C2BB5}"/>
              </a:ext>
            </a:extLst>
          </p:cNvPr>
          <p:cNvSpPr>
            <a:spLocks noGrp="1"/>
          </p:cNvSpPr>
          <p:nvPr>
            <p:ph type="ftr" sz="quarter" idx="10"/>
          </p:nvPr>
        </p:nvSpPr>
        <p:spPr>
          <a:xfrm rot="16200000">
            <a:off x="-2514598" y="3276603"/>
            <a:ext cx="5638802" cy="304796"/>
          </a:xfrm>
        </p:spPr>
        <p:txBody>
          <a:bodyPr anchor="ctr"/>
          <a:lstStyle>
            <a:lvl1pPr algn="ctr">
              <a:defRPr/>
            </a:lvl1pPr>
          </a:lstStyle>
          <a:p>
            <a:endParaRPr lang="en-US"/>
          </a:p>
        </p:txBody>
      </p:sp>
      <p:sp>
        <p:nvSpPr>
          <p:cNvPr id="6" name="Slide Number Placeholder 8">
            <a:extLst>
              <a:ext uri="{FF2B5EF4-FFF2-40B4-BE49-F238E27FC236}">
                <a16:creationId xmlns:a16="http://schemas.microsoft.com/office/drawing/2014/main" id="{9FB45C22-9328-D37F-472C-4A36291F6926}"/>
              </a:ext>
            </a:extLst>
          </p:cNvPr>
          <p:cNvSpPr>
            <a:spLocks noGrp="1"/>
          </p:cNvSpPr>
          <p:nvPr>
            <p:ph type="sldNum" sz="quarter" idx="4"/>
          </p:nvPr>
        </p:nvSpPr>
        <p:spPr>
          <a:xfrm>
            <a:off x="152400" y="6400799"/>
            <a:ext cx="304799" cy="304801"/>
          </a:xfrm>
          <a:prstGeom prst="rect">
            <a:avLst/>
          </a:prstGeom>
        </p:spPr>
        <p:txBody>
          <a:bodyPr vert="horz" lIns="0" tIns="0" rIns="0" bIns="0" rtlCol="0" anchor="b"/>
          <a:lstStyle>
            <a:lvl1pPr algn="ctr">
              <a:defRPr sz="800">
                <a:solidFill>
                  <a:srgbClr val="222222"/>
                </a:solidFill>
              </a:defRPr>
            </a:lvl1pPr>
          </a:lstStyle>
          <a:p>
            <a:fld id="{DD01415F-5F32-4771-AE74-55868ADB41CE}" type="slidenum">
              <a:rPr lang="en-US" smtClean="0"/>
              <a:pPr/>
              <a:t>‹#›</a:t>
            </a:fld>
            <a:endParaRPr lang="en-US"/>
          </a:p>
        </p:txBody>
      </p:sp>
      <p:cxnSp>
        <p:nvCxnSpPr>
          <p:cNvPr id="7" name="Straight Connector 6">
            <a:extLst>
              <a:ext uri="{FF2B5EF4-FFF2-40B4-BE49-F238E27FC236}">
                <a16:creationId xmlns:a16="http://schemas.microsoft.com/office/drawing/2014/main" id="{B5CD0320-E9B4-B41D-199C-84695CCB6CA9}"/>
              </a:ext>
            </a:extLst>
          </p:cNvPr>
          <p:cNvCxnSpPr>
            <a:cxnSpLocks/>
          </p:cNvCxnSpPr>
          <p:nvPr userDrawn="1"/>
        </p:nvCxnSpPr>
        <p:spPr>
          <a:xfrm>
            <a:off x="609600" y="152400"/>
            <a:ext cx="0" cy="6553200"/>
          </a:xfrm>
          <a:prstGeom prst="line">
            <a:avLst/>
          </a:prstGeom>
          <a:ln w="952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A1D80E12-D509-85C2-DFF8-148298F151F3}"/>
              </a:ext>
            </a:extLst>
          </p:cNvPr>
          <p:cNvCxnSpPr/>
          <p:nvPr userDrawn="1"/>
        </p:nvCxnSpPr>
        <p:spPr>
          <a:xfrm>
            <a:off x="11582400" y="152396"/>
            <a:ext cx="0" cy="65532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256F24BE-90CB-326A-6718-F7D299348014}"/>
              </a:ext>
            </a:extLst>
          </p:cNvPr>
          <p:cNvCxnSpPr>
            <a:cxnSpLocks/>
          </p:cNvCxnSpPr>
          <p:nvPr userDrawn="1"/>
        </p:nvCxnSpPr>
        <p:spPr>
          <a:xfrm>
            <a:off x="609600" y="605367"/>
            <a:ext cx="10972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9799947-17A7-7E1A-4448-1EC3824EF058}"/>
              </a:ext>
            </a:extLst>
          </p:cNvPr>
          <p:cNvCxnSpPr>
            <a:cxnSpLocks/>
          </p:cNvCxnSpPr>
          <p:nvPr userDrawn="1"/>
        </p:nvCxnSpPr>
        <p:spPr>
          <a:xfrm>
            <a:off x="609600" y="6248400"/>
            <a:ext cx="10972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 Placeholder 10">
            <a:extLst>
              <a:ext uri="{FF2B5EF4-FFF2-40B4-BE49-F238E27FC236}">
                <a16:creationId xmlns:a16="http://schemas.microsoft.com/office/drawing/2014/main" id="{E6933AEA-A76E-FCA2-423E-AEB542296E5D}"/>
              </a:ext>
            </a:extLst>
          </p:cNvPr>
          <p:cNvSpPr>
            <a:spLocks noGrp="1"/>
          </p:cNvSpPr>
          <p:nvPr>
            <p:ph type="body" sz="quarter" idx="11"/>
          </p:nvPr>
        </p:nvSpPr>
        <p:spPr>
          <a:xfrm>
            <a:off x="1066799" y="848360"/>
            <a:ext cx="10064715" cy="828039"/>
          </a:xfrm>
        </p:spPr>
        <p:txBody>
          <a:bodyPr anchor="ctr"/>
          <a:lstStyle>
            <a:lvl1pPr>
              <a:lnSpc>
                <a:spcPct val="90000"/>
              </a:lnSpc>
              <a:spcBef>
                <a:spcPts val="0"/>
              </a:spcBef>
              <a:defRPr sz="3200" b="1" spc="-60" baseline="0">
                <a:latin typeface="Amasis MT Pro" panose="02040504050005020304" pitchFamily="18" charset="0"/>
              </a:defRPr>
            </a:lvl1pPr>
          </a:lstStyle>
          <a:p>
            <a:pPr lvl="0"/>
            <a:r>
              <a:rPr lang="en-US"/>
              <a:t>Click to edit Master text styles</a:t>
            </a:r>
          </a:p>
        </p:txBody>
      </p:sp>
    </p:spTree>
    <p:extLst>
      <p:ext uri="{BB962C8B-B14F-4D97-AF65-F5344CB8AC3E}">
        <p14:creationId xmlns:p14="http://schemas.microsoft.com/office/powerpoint/2010/main" val="5785993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 Narrow Photo">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36790B3-E432-2146-9E44-B2CA842C2BB5}"/>
              </a:ext>
            </a:extLst>
          </p:cNvPr>
          <p:cNvSpPr>
            <a:spLocks noGrp="1"/>
          </p:cNvSpPr>
          <p:nvPr>
            <p:ph type="ftr" sz="quarter" idx="10"/>
          </p:nvPr>
        </p:nvSpPr>
        <p:spPr>
          <a:xfrm rot="16200000">
            <a:off x="-2514598" y="3276603"/>
            <a:ext cx="5638802" cy="304796"/>
          </a:xfrm>
        </p:spPr>
        <p:txBody>
          <a:bodyPr anchor="ctr"/>
          <a:lstStyle>
            <a:lvl1pPr algn="ctr">
              <a:defRPr/>
            </a:lvl1pPr>
          </a:lstStyle>
          <a:p>
            <a:endParaRPr lang="en-US"/>
          </a:p>
        </p:txBody>
      </p:sp>
      <p:sp>
        <p:nvSpPr>
          <p:cNvPr id="6" name="Slide Number Placeholder 8">
            <a:extLst>
              <a:ext uri="{FF2B5EF4-FFF2-40B4-BE49-F238E27FC236}">
                <a16:creationId xmlns:a16="http://schemas.microsoft.com/office/drawing/2014/main" id="{9FB45C22-9328-D37F-472C-4A36291F6926}"/>
              </a:ext>
            </a:extLst>
          </p:cNvPr>
          <p:cNvSpPr>
            <a:spLocks noGrp="1"/>
          </p:cNvSpPr>
          <p:nvPr>
            <p:ph type="sldNum" sz="quarter" idx="4"/>
          </p:nvPr>
        </p:nvSpPr>
        <p:spPr>
          <a:xfrm>
            <a:off x="152400" y="6400799"/>
            <a:ext cx="304799" cy="304801"/>
          </a:xfrm>
          <a:prstGeom prst="rect">
            <a:avLst/>
          </a:prstGeom>
        </p:spPr>
        <p:txBody>
          <a:bodyPr vert="horz" lIns="0" tIns="0" rIns="0" bIns="0" rtlCol="0" anchor="b"/>
          <a:lstStyle>
            <a:lvl1pPr algn="ctr">
              <a:defRPr sz="800">
                <a:solidFill>
                  <a:srgbClr val="222222"/>
                </a:solidFill>
              </a:defRPr>
            </a:lvl1pPr>
          </a:lstStyle>
          <a:p>
            <a:fld id="{DD01415F-5F32-4771-AE74-55868ADB41CE}" type="slidenum">
              <a:rPr lang="en-US" smtClean="0"/>
              <a:pPr/>
              <a:t>‹#›</a:t>
            </a:fld>
            <a:endParaRPr lang="en-US"/>
          </a:p>
        </p:txBody>
      </p:sp>
      <p:cxnSp>
        <p:nvCxnSpPr>
          <p:cNvPr id="7" name="Straight Connector 6">
            <a:extLst>
              <a:ext uri="{FF2B5EF4-FFF2-40B4-BE49-F238E27FC236}">
                <a16:creationId xmlns:a16="http://schemas.microsoft.com/office/drawing/2014/main" id="{B5CD0320-E9B4-B41D-199C-84695CCB6CA9}"/>
              </a:ext>
            </a:extLst>
          </p:cNvPr>
          <p:cNvCxnSpPr>
            <a:cxnSpLocks/>
          </p:cNvCxnSpPr>
          <p:nvPr userDrawn="1"/>
        </p:nvCxnSpPr>
        <p:spPr>
          <a:xfrm>
            <a:off x="609600" y="152400"/>
            <a:ext cx="0" cy="6553200"/>
          </a:xfrm>
          <a:prstGeom prst="line">
            <a:avLst/>
          </a:prstGeom>
          <a:ln w="952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A1D80E12-D509-85C2-DFF8-148298F151F3}"/>
              </a:ext>
            </a:extLst>
          </p:cNvPr>
          <p:cNvCxnSpPr/>
          <p:nvPr userDrawn="1"/>
        </p:nvCxnSpPr>
        <p:spPr>
          <a:xfrm>
            <a:off x="7096125" y="152396"/>
            <a:ext cx="0" cy="65532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256F24BE-90CB-326A-6718-F7D299348014}"/>
              </a:ext>
            </a:extLst>
          </p:cNvPr>
          <p:cNvCxnSpPr>
            <a:cxnSpLocks/>
          </p:cNvCxnSpPr>
          <p:nvPr userDrawn="1"/>
        </p:nvCxnSpPr>
        <p:spPr>
          <a:xfrm>
            <a:off x="609600" y="605367"/>
            <a:ext cx="648652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9799947-17A7-7E1A-4448-1EC3824EF058}"/>
              </a:ext>
            </a:extLst>
          </p:cNvPr>
          <p:cNvCxnSpPr>
            <a:cxnSpLocks/>
          </p:cNvCxnSpPr>
          <p:nvPr userDrawn="1"/>
        </p:nvCxnSpPr>
        <p:spPr>
          <a:xfrm>
            <a:off x="609600" y="6248400"/>
            <a:ext cx="648652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 Placeholder 10">
            <a:extLst>
              <a:ext uri="{FF2B5EF4-FFF2-40B4-BE49-F238E27FC236}">
                <a16:creationId xmlns:a16="http://schemas.microsoft.com/office/drawing/2014/main" id="{E6933AEA-A76E-FCA2-423E-AEB542296E5D}"/>
              </a:ext>
            </a:extLst>
          </p:cNvPr>
          <p:cNvSpPr>
            <a:spLocks noGrp="1"/>
          </p:cNvSpPr>
          <p:nvPr>
            <p:ph type="body" sz="quarter" idx="11"/>
          </p:nvPr>
        </p:nvSpPr>
        <p:spPr>
          <a:xfrm>
            <a:off x="1066799" y="848360"/>
            <a:ext cx="5876927" cy="828039"/>
          </a:xfrm>
        </p:spPr>
        <p:txBody>
          <a:bodyPr anchor="ctr"/>
          <a:lstStyle>
            <a:lvl1pPr>
              <a:lnSpc>
                <a:spcPct val="90000"/>
              </a:lnSpc>
              <a:spcBef>
                <a:spcPts val="0"/>
              </a:spcBef>
              <a:defRPr sz="3200" b="1" spc="-60" baseline="0">
                <a:latin typeface="Amasis MT Pro" panose="02040504050005020304" pitchFamily="18" charset="0"/>
              </a:defRPr>
            </a:lvl1pPr>
          </a:lstStyle>
          <a:p>
            <a:pPr lvl="0"/>
            <a:r>
              <a:rPr lang="en-US"/>
              <a:t>Click to edit Master text styles</a:t>
            </a:r>
          </a:p>
        </p:txBody>
      </p:sp>
      <p:cxnSp>
        <p:nvCxnSpPr>
          <p:cNvPr id="9" name="Straight Connector 8">
            <a:extLst>
              <a:ext uri="{FF2B5EF4-FFF2-40B4-BE49-F238E27FC236}">
                <a16:creationId xmlns:a16="http://schemas.microsoft.com/office/drawing/2014/main" id="{F6100D55-B0E2-6250-2824-197CCB7BE66D}"/>
              </a:ext>
            </a:extLst>
          </p:cNvPr>
          <p:cNvCxnSpPr>
            <a:cxnSpLocks/>
          </p:cNvCxnSpPr>
          <p:nvPr userDrawn="1"/>
        </p:nvCxnSpPr>
        <p:spPr>
          <a:xfrm>
            <a:off x="603284" y="1828798"/>
            <a:ext cx="6492841"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4E9F63D1-0153-DF9B-286D-D530D5D5A442}"/>
              </a:ext>
            </a:extLst>
          </p:cNvPr>
          <p:cNvSpPr>
            <a:spLocks noGrp="1"/>
          </p:cNvSpPr>
          <p:nvPr>
            <p:ph type="body" sz="quarter" idx="12"/>
          </p:nvPr>
        </p:nvSpPr>
        <p:spPr>
          <a:xfrm>
            <a:off x="1066801" y="2281766"/>
            <a:ext cx="2787650" cy="3509434"/>
          </a:xfrm>
        </p:spPr>
        <p:txBody>
          <a:bodyPr/>
          <a:lstStyle>
            <a:lvl1pPr>
              <a:lnSpc>
                <a:spcPct val="100000"/>
              </a:lnSpc>
              <a:spcBef>
                <a:spcPts val="300"/>
              </a:spcBef>
              <a:spcAft>
                <a:spcPts val="300"/>
              </a:spcAft>
              <a:defRPr sz="1200" baseline="0"/>
            </a:lvl1pPr>
            <a:lvl2pPr>
              <a:lnSpc>
                <a:spcPct val="100000"/>
              </a:lnSpc>
              <a:spcBef>
                <a:spcPts val="300"/>
              </a:spcBef>
              <a:spcAft>
                <a:spcPts val="300"/>
              </a:spcAft>
              <a:defRPr sz="1200" baseline="0"/>
            </a:lvl2pPr>
            <a:lvl3pPr>
              <a:lnSpc>
                <a:spcPct val="100000"/>
              </a:lnSpc>
              <a:spcBef>
                <a:spcPts val="300"/>
              </a:spcBef>
              <a:spcAft>
                <a:spcPts val="300"/>
              </a:spcAft>
              <a:defRPr sz="1200" baseline="0"/>
            </a:lvl3pPr>
            <a:lvl4pPr>
              <a:lnSpc>
                <a:spcPct val="100000"/>
              </a:lnSpc>
              <a:spcBef>
                <a:spcPts val="300"/>
              </a:spcBef>
              <a:spcAft>
                <a:spcPts val="300"/>
              </a:spcAft>
              <a:defRPr sz="1200" baseline="0"/>
            </a:lvl4pPr>
            <a:lvl5pPr>
              <a:lnSpc>
                <a:spcPct val="100000"/>
              </a:lnSpc>
              <a:spcBef>
                <a:spcPts val="300"/>
              </a:spcBef>
              <a:spcAft>
                <a:spcPts val="300"/>
              </a:spcAft>
              <a:defRPr sz="12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Picture Placeholder 12">
            <a:extLst>
              <a:ext uri="{FF2B5EF4-FFF2-40B4-BE49-F238E27FC236}">
                <a16:creationId xmlns:a16="http://schemas.microsoft.com/office/drawing/2014/main" id="{241610EC-0852-430E-9B92-4A0DF39EEBC4}"/>
              </a:ext>
            </a:extLst>
          </p:cNvPr>
          <p:cNvSpPr>
            <a:spLocks noGrp="1"/>
          </p:cNvSpPr>
          <p:nvPr>
            <p:ph type="pic" sz="quarter" idx="14"/>
          </p:nvPr>
        </p:nvSpPr>
        <p:spPr>
          <a:xfrm>
            <a:off x="7246938" y="152400"/>
            <a:ext cx="4792662" cy="6553200"/>
          </a:xfrm>
          <a:prstGeom prst="roundRect">
            <a:avLst>
              <a:gd name="adj" fmla="val 1408"/>
            </a:avLst>
          </a:prstGeom>
        </p:spPr>
        <p:txBody>
          <a:bodyPr/>
          <a:lstStyle/>
          <a:p>
            <a:r>
              <a:rPr lang="en-US"/>
              <a:t>Click icon to add picture</a:t>
            </a:r>
          </a:p>
        </p:txBody>
      </p:sp>
      <p:sp>
        <p:nvSpPr>
          <p:cNvPr id="10" name="Text Placeholder 10">
            <a:extLst>
              <a:ext uri="{FF2B5EF4-FFF2-40B4-BE49-F238E27FC236}">
                <a16:creationId xmlns:a16="http://schemas.microsoft.com/office/drawing/2014/main" id="{3EE6C0E1-9A75-0EC3-FABD-D6002D42D0D0}"/>
              </a:ext>
            </a:extLst>
          </p:cNvPr>
          <p:cNvSpPr>
            <a:spLocks noGrp="1"/>
          </p:cNvSpPr>
          <p:nvPr>
            <p:ph type="body" sz="quarter" idx="15"/>
          </p:nvPr>
        </p:nvSpPr>
        <p:spPr>
          <a:xfrm>
            <a:off x="4153218" y="2281766"/>
            <a:ext cx="2787650" cy="3509434"/>
          </a:xfrm>
        </p:spPr>
        <p:txBody>
          <a:bodyPr/>
          <a:lstStyle>
            <a:lvl1pPr>
              <a:lnSpc>
                <a:spcPct val="100000"/>
              </a:lnSpc>
              <a:spcBef>
                <a:spcPts val="300"/>
              </a:spcBef>
              <a:spcAft>
                <a:spcPts val="300"/>
              </a:spcAft>
              <a:defRPr sz="1200" baseline="0"/>
            </a:lvl1pPr>
            <a:lvl2pPr>
              <a:lnSpc>
                <a:spcPct val="100000"/>
              </a:lnSpc>
              <a:spcBef>
                <a:spcPts val="300"/>
              </a:spcBef>
              <a:spcAft>
                <a:spcPts val="300"/>
              </a:spcAft>
              <a:defRPr sz="1200" baseline="0"/>
            </a:lvl2pPr>
            <a:lvl3pPr>
              <a:lnSpc>
                <a:spcPct val="100000"/>
              </a:lnSpc>
              <a:spcBef>
                <a:spcPts val="300"/>
              </a:spcBef>
              <a:spcAft>
                <a:spcPts val="300"/>
              </a:spcAft>
              <a:defRPr sz="1200" baseline="0"/>
            </a:lvl3pPr>
            <a:lvl4pPr>
              <a:lnSpc>
                <a:spcPct val="100000"/>
              </a:lnSpc>
              <a:spcBef>
                <a:spcPts val="300"/>
              </a:spcBef>
              <a:spcAft>
                <a:spcPts val="300"/>
              </a:spcAft>
              <a:defRPr sz="1200" baseline="0"/>
            </a:lvl4pPr>
            <a:lvl5pPr>
              <a:lnSpc>
                <a:spcPct val="100000"/>
              </a:lnSpc>
              <a:spcBef>
                <a:spcPts val="300"/>
              </a:spcBef>
              <a:spcAft>
                <a:spcPts val="300"/>
              </a:spcAft>
              <a:defRPr sz="12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21561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 Photo">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36790B3-E432-2146-9E44-B2CA842C2BB5}"/>
              </a:ext>
            </a:extLst>
          </p:cNvPr>
          <p:cNvSpPr>
            <a:spLocks noGrp="1"/>
          </p:cNvSpPr>
          <p:nvPr>
            <p:ph type="ftr" sz="quarter" idx="10"/>
          </p:nvPr>
        </p:nvSpPr>
        <p:spPr>
          <a:xfrm rot="16200000">
            <a:off x="-2514598" y="3276603"/>
            <a:ext cx="5638802" cy="304796"/>
          </a:xfrm>
        </p:spPr>
        <p:txBody>
          <a:bodyPr anchor="ctr"/>
          <a:lstStyle>
            <a:lvl1pPr algn="ctr">
              <a:defRPr/>
            </a:lvl1pPr>
          </a:lstStyle>
          <a:p>
            <a:endParaRPr lang="en-US"/>
          </a:p>
        </p:txBody>
      </p:sp>
      <p:sp>
        <p:nvSpPr>
          <p:cNvPr id="6" name="Slide Number Placeholder 8">
            <a:extLst>
              <a:ext uri="{FF2B5EF4-FFF2-40B4-BE49-F238E27FC236}">
                <a16:creationId xmlns:a16="http://schemas.microsoft.com/office/drawing/2014/main" id="{9FB45C22-9328-D37F-472C-4A36291F6926}"/>
              </a:ext>
            </a:extLst>
          </p:cNvPr>
          <p:cNvSpPr>
            <a:spLocks noGrp="1"/>
          </p:cNvSpPr>
          <p:nvPr>
            <p:ph type="sldNum" sz="quarter" idx="4"/>
          </p:nvPr>
        </p:nvSpPr>
        <p:spPr>
          <a:xfrm>
            <a:off x="152400" y="6400799"/>
            <a:ext cx="304799" cy="304801"/>
          </a:xfrm>
          <a:prstGeom prst="rect">
            <a:avLst/>
          </a:prstGeom>
        </p:spPr>
        <p:txBody>
          <a:bodyPr vert="horz" lIns="0" tIns="0" rIns="0" bIns="0" rtlCol="0" anchor="b"/>
          <a:lstStyle>
            <a:lvl1pPr algn="ctr">
              <a:defRPr sz="800">
                <a:solidFill>
                  <a:srgbClr val="222222"/>
                </a:solidFill>
              </a:defRPr>
            </a:lvl1pPr>
          </a:lstStyle>
          <a:p>
            <a:fld id="{DD01415F-5F32-4771-AE74-55868ADB41CE}" type="slidenum">
              <a:rPr lang="en-US" smtClean="0"/>
              <a:pPr/>
              <a:t>‹#›</a:t>
            </a:fld>
            <a:endParaRPr lang="en-US"/>
          </a:p>
        </p:txBody>
      </p:sp>
      <p:cxnSp>
        <p:nvCxnSpPr>
          <p:cNvPr id="7" name="Straight Connector 6">
            <a:extLst>
              <a:ext uri="{FF2B5EF4-FFF2-40B4-BE49-F238E27FC236}">
                <a16:creationId xmlns:a16="http://schemas.microsoft.com/office/drawing/2014/main" id="{B5CD0320-E9B4-B41D-199C-84695CCB6CA9}"/>
              </a:ext>
            </a:extLst>
          </p:cNvPr>
          <p:cNvCxnSpPr>
            <a:cxnSpLocks/>
          </p:cNvCxnSpPr>
          <p:nvPr userDrawn="1"/>
        </p:nvCxnSpPr>
        <p:spPr>
          <a:xfrm>
            <a:off x="609600" y="152400"/>
            <a:ext cx="0" cy="6553200"/>
          </a:xfrm>
          <a:prstGeom prst="line">
            <a:avLst/>
          </a:prstGeom>
          <a:ln w="952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A1D80E12-D509-85C2-DFF8-148298F151F3}"/>
              </a:ext>
            </a:extLst>
          </p:cNvPr>
          <p:cNvCxnSpPr/>
          <p:nvPr userDrawn="1"/>
        </p:nvCxnSpPr>
        <p:spPr>
          <a:xfrm>
            <a:off x="5554663" y="152396"/>
            <a:ext cx="0" cy="65532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256F24BE-90CB-326A-6718-F7D299348014}"/>
              </a:ext>
            </a:extLst>
          </p:cNvPr>
          <p:cNvCxnSpPr>
            <a:cxnSpLocks/>
          </p:cNvCxnSpPr>
          <p:nvPr userDrawn="1"/>
        </p:nvCxnSpPr>
        <p:spPr>
          <a:xfrm>
            <a:off x="609600" y="605367"/>
            <a:ext cx="494506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9799947-17A7-7E1A-4448-1EC3824EF058}"/>
              </a:ext>
            </a:extLst>
          </p:cNvPr>
          <p:cNvCxnSpPr>
            <a:cxnSpLocks/>
          </p:cNvCxnSpPr>
          <p:nvPr userDrawn="1"/>
        </p:nvCxnSpPr>
        <p:spPr>
          <a:xfrm>
            <a:off x="609600" y="6248400"/>
            <a:ext cx="494506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 Placeholder 10">
            <a:extLst>
              <a:ext uri="{FF2B5EF4-FFF2-40B4-BE49-F238E27FC236}">
                <a16:creationId xmlns:a16="http://schemas.microsoft.com/office/drawing/2014/main" id="{E6933AEA-A76E-FCA2-423E-AEB542296E5D}"/>
              </a:ext>
            </a:extLst>
          </p:cNvPr>
          <p:cNvSpPr>
            <a:spLocks noGrp="1"/>
          </p:cNvSpPr>
          <p:nvPr>
            <p:ph type="body" sz="quarter" idx="11"/>
          </p:nvPr>
        </p:nvSpPr>
        <p:spPr>
          <a:xfrm>
            <a:off x="1066800" y="848360"/>
            <a:ext cx="4333876" cy="828039"/>
          </a:xfrm>
        </p:spPr>
        <p:txBody>
          <a:bodyPr anchor="ctr"/>
          <a:lstStyle>
            <a:lvl1pPr>
              <a:lnSpc>
                <a:spcPct val="90000"/>
              </a:lnSpc>
              <a:spcBef>
                <a:spcPts val="0"/>
              </a:spcBef>
              <a:defRPr sz="3200" b="1" spc="-60" baseline="0">
                <a:latin typeface="Amasis MT Pro" panose="02040504050005020304" pitchFamily="18" charset="0"/>
              </a:defRPr>
            </a:lvl1pPr>
          </a:lstStyle>
          <a:p>
            <a:pPr lvl="0"/>
            <a:r>
              <a:rPr lang="en-US"/>
              <a:t>Click to edit Master text styles</a:t>
            </a:r>
          </a:p>
        </p:txBody>
      </p:sp>
      <p:cxnSp>
        <p:nvCxnSpPr>
          <p:cNvPr id="9" name="Straight Connector 8">
            <a:extLst>
              <a:ext uri="{FF2B5EF4-FFF2-40B4-BE49-F238E27FC236}">
                <a16:creationId xmlns:a16="http://schemas.microsoft.com/office/drawing/2014/main" id="{F6100D55-B0E2-6250-2824-197CCB7BE66D}"/>
              </a:ext>
            </a:extLst>
          </p:cNvPr>
          <p:cNvCxnSpPr>
            <a:cxnSpLocks/>
          </p:cNvCxnSpPr>
          <p:nvPr userDrawn="1"/>
        </p:nvCxnSpPr>
        <p:spPr>
          <a:xfrm>
            <a:off x="603284" y="1828798"/>
            <a:ext cx="4951379"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4E9F63D1-0153-DF9B-286D-D530D5D5A442}"/>
              </a:ext>
            </a:extLst>
          </p:cNvPr>
          <p:cNvSpPr>
            <a:spLocks noGrp="1"/>
          </p:cNvSpPr>
          <p:nvPr>
            <p:ph type="body" sz="quarter" idx="12"/>
          </p:nvPr>
        </p:nvSpPr>
        <p:spPr>
          <a:xfrm>
            <a:off x="1066800" y="2281766"/>
            <a:ext cx="4333875" cy="3509434"/>
          </a:xfrm>
        </p:spPr>
        <p:txBody>
          <a:bodyPr/>
          <a:lstStyle>
            <a:lvl1pPr>
              <a:lnSpc>
                <a:spcPct val="100000"/>
              </a:lnSpc>
              <a:spcBef>
                <a:spcPts val="300"/>
              </a:spcBef>
              <a:spcAft>
                <a:spcPts val="300"/>
              </a:spcAft>
              <a:defRPr sz="1200" baseline="0"/>
            </a:lvl1pPr>
            <a:lvl2pPr>
              <a:lnSpc>
                <a:spcPct val="100000"/>
              </a:lnSpc>
              <a:spcBef>
                <a:spcPts val="300"/>
              </a:spcBef>
              <a:spcAft>
                <a:spcPts val="300"/>
              </a:spcAft>
              <a:defRPr sz="1200" baseline="0"/>
            </a:lvl2pPr>
            <a:lvl3pPr>
              <a:lnSpc>
                <a:spcPct val="100000"/>
              </a:lnSpc>
              <a:spcBef>
                <a:spcPts val="300"/>
              </a:spcBef>
              <a:spcAft>
                <a:spcPts val="300"/>
              </a:spcAft>
              <a:defRPr sz="1200" baseline="0"/>
            </a:lvl3pPr>
            <a:lvl4pPr>
              <a:lnSpc>
                <a:spcPct val="100000"/>
              </a:lnSpc>
              <a:spcBef>
                <a:spcPts val="300"/>
              </a:spcBef>
              <a:spcAft>
                <a:spcPts val="300"/>
              </a:spcAft>
              <a:defRPr sz="1200" baseline="0"/>
            </a:lvl4pPr>
            <a:lvl5pPr>
              <a:lnSpc>
                <a:spcPct val="100000"/>
              </a:lnSpc>
              <a:spcBef>
                <a:spcPts val="300"/>
              </a:spcBef>
              <a:spcAft>
                <a:spcPts val="300"/>
              </a:spcAft>
              <a:defRPr sz="12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Picture Placeholder 12">
            <a:extLst>
              <a:ext uri="{FF2B5EF4-FFF2-40B4-BE49-F238E27FC236}">
                <a16:creationId xmlns:a16="http://schemas.microsoft.com/office/drawing/2014/main" id="{241610EC-0852-430E-9B92-4A0DF39EEBC4}"/>
              </a:ext>
            </a:extLst>
          </p:cNvPr>
          <p:cNvSpPr>
            <a:spLocks noGrp="1"/>
          </p:cNvSpPr>
          <p:nvPr>
            <p:ph type="pic" sz="quarter" idx="14"/>
          </p:nvPr>
        </p:nvSpPr>
        <p:spPr>
          <a:xfrm>
            <a:off x="5700713" y="152400"/>
            <a:ext cx="6338887" cy="6553200"/>
          </a:xfrm>
          <a:prstGeom prst="roundRect">
            <a:avLst>
              <a:gd name="adj" fmla="val 1408"/>
            </a:avLst>
          </a:prstGeom>
        </p:spPr>
        <p:txBody>
          <a:bodyPr/>
          <a:lstStyle/>
          <a:p>
            <a:r>
              <a:rPr lang="en-US"/>
              <a:t>Click icon to add picture</a:t>
            </a:r>
          </a:p>
        </p:txBody>
      </p:sp>
    </p:spTree>
    <p:extLst>
      <p:ext uri="{BB962C8B-B14F-4D97-AF65-F5344CB8AC3E}">
        <p14:creationId xmlns:p14="http://schemas.microsoft.com/office/powerpoint/2010/main" val="19521869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 Wide Photo">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36790B3-E432-2146-9E44-B2CA842C2BB5}"/>
              </a:ext>
            </a:extLst>
          </p:cNvPr>
          <p:cNvSpPr>
            <a:spLocks noGrp="1"/>
          </p:cNvSpPr>
          <p:nvPr>
            <p:ph type="ftr" sz="quarter" idx="10"/>
          </p:nvPr>
        </p:nvSpPr>
        <p:spPr>
          <a:xfrm rot="16200000">
            <a:off x="-2514598" y="3276603"/>
            <a:ext cx="5638802" cy="304796"/>
          </a:xfrm>
        </p:spPr>
        <p:txBody>
          <a:bodyPr anchor="ctr"/>
          <a:lstStyle>
            <a:lvl1pPr algn="ctr">
              <a:defRPr/>
            </a:lvl1pPr>
          </a:lstStyle>
          <a:p>
            <a:endParaRPr lang="en-US"/>
          </a:p>
        </p:txBody>
      </p:sp>
      <p:sp>
        <p:nvSpPr>
          <p:cNvPr id="6" name="Slide Number Placeholder 8">
            <a:extLst>
              <a:ext uri="{FF2B5EF4-FFF2-40B4-BE49-F238E27FC236}">
                <a16:creationId xmlns:a16="http://schemas.microsoft.com/office/drawing/2014/main" id="{9FB45C22-9328-D37F-472C-4A36291F6926}"/>
              </a:ext>
            </a:extLst>
          </p:cNvPr>
          <p:cNvSpPr>
            <a:spLocks noGrp="1"/>
          </p:cNvSpPr>
          <p:nvPr>
            <p:ph type="sldNum" sz="quarter" idx="4"/>
          </p:nvPr>
        </p:nvSpPr>
        <p:spPr>
          <a:xfrm>
            <a:off x="152400" y="6400799"/>
            <a:ext cx="304799" cy="304801"/>
          </a:xfrm>
          <a:prstGeom prst="rect">
            <a:avLst/>
          </a:prstGeom>
        </p:spPr>
        <p:txBody>
          <a:bodyPr vert="horz" lIns="0" tIns="0" rIns="0" bIns="0" rtlCol="0" anchor="b"/>
          <a:lstStyle>
            <a:lvl1pPr algn="ctr">
              <a:defRPr sz="800">
                <a:solidFill>
                  <a:srgbClr val="222222"/>
                </a:solidFill>
              </a:defRPr>
            </a:lvl1pPr>
          </a:lstStyle>
          <a:p>
            <a:fld id="{DD01415F-5F32-4771-AE74-55868ADB41CE}" type="slidenum">
              <a:rPr lang="en-US" smtClean="0"/>
              <a:pPr/>
              <a:t>‹#›</a:t>
            </a:fld>
            <a:endParaRPr lang="en-US"/>
          </a:p>
        </p:txBody>
      </p:sp>
      <p:cxnSp>
        <p:nvCxnSpPr>
          <p:cNvPr id="7" name="Straight Connector 6">
            <a:extLst>
              <a:ext uri="{FF2B5EF4-FFF2-40B4-BE49-F238E27FC236}">
                <a16:creationId xmlns:a16="http://schemas.microsoft.com/office/drawing/2014/main" id="{B5CD0320-E9B4-B41D-199C-84695CCB6CA9}"/>
              </a:ext>
            </a:extLst>
          </p:cNvPr>
          <p:cNvCxnSpPr>
            <a:cxnSpLocks/>
          </p:cNvCxnSpPr>
          <p:nvPr userDrawn="1"/>
        </p:nvCxnSpPr>
        <p:spPr>
          <a:xfrm>
            <a:off x="609600" y="152400"/>
            <a:ext cx="0" cy="6553200"/>
          </a:xfrm>
          <a:prstGeom prst="line">
            <a:avLst/>
          </a:prstGeom>
          <a:ln w="952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A1D80E12-D509-85C2-DFF8-148298F151F3}"/>
              </a:ext>
            </a:extLst>
          </p:cNvPr>
          <p:cNvCxnSpPr/>
          <p:nvPr userDrawn="1"/>
        </p:nvCxnSpPr>
        <p:spPr>
          <a:xfrm>
            <a:off x="3228967" y="152396"/>
            <a:ext cx="0" cy="65532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9799947-17A7-7E1A-4448-1EC3824EF058}"/>
              </a:ext>
            </a:extLst>
          </p:cNvPr>
          <p:cNvCxnSpPr>
            <a:cxnSpLocks/>
          </p:cNvCxnSpPr>
          <p:nvPr userDrawn="1"/>
        </p:nvCxnSpPr>
        <p:spPr>
          <a:xfrm>
            <a:off x="609600" y="6248400"/>
            <a:ext cx="261936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 Placeholder 10">
            <a:extLst>
              <a:ext uri="{FF2B5EF4-FFF2-40B4-BE49-F238E27FC236}">
                <a16:creationId xmlns:a16="http://schemas.microsoft.com/office/drawing/2014/main" id="{E6933AEA-A76E-FCA2-423E-AEB542296E5D}"/>
              </a:ext>
            </a:extLst>
          </p:cNvPr>
          <p:cNvSpPr>
            <a:spLocks noGrp="1"/>
          </p:cNvSpPr>
          <p:nvPr>
            <p:ph type="body" sz="quarter" idx="11"/>
          </p:nvPr>
        </p:nvSpPr>
        <p:spPr>
          <a:xfrm>
            <a:off x="762003" y="848360"/>
            <a:ext cx="2333622" cy="828039"/>
          </a:xfrm>
        </p:spPr>
        <p:txBody>
          <a:bodyPr anchor="ctr"/>
          <a:lstStyle>
            <a:lvl1pPr>
              <a:lnSpc>
                <a:spcPct val="90000"/>
              </a:lnSpc>
              <a:spcBef>
                <a:spcPts val="0"/>
              </a:spcBef>
              <a:defRPr sz="3200" b="1" spc="-60" baseline="0">
                <a:latin typeface="Amasis MT Pro" panose="02040504050005020304" pitchFamily="18" charset="0"/>
              </a:defRPr>
            </a:lvl1pPr>
          </a:lstStyle>
          <a:p>
            <a:pPr lvl="0"/>
            <a:r>
              <a:rPr lang="en-US"/>
              <a:t>Click to edit Master text styles</a:t>
            </a:r>
          </a:p>
        </p:txBody>
      </p:sp>
      <p:grpSp>
        <p:nvGrpSpPr>
          <p:cNvPr id="10" name="Group 9">
            <a:extLst>
              <a:ext uri="{FF2B5EF4-FFF2-40B4-BE49-F238E27FC236}">
                <a16:creationId xmlns:a16="http://schemas.microsoft.com/office/drawing/2014/main" id="{4064A9F7-E404-166E-8841-6D6CAE92DF34}"/>
              </a:ext>
            </a:extLst>
          </p:cNvPr>
          <p:cNvGrpSpPr/>
          <p:nvPr userDrawn="1"/>
        </p:nvGrpSpPr>
        <p:grpSpPr>
          <a:xfrm>
            <a:off x="603285" y="605367"/>
            <a:ext cx="2625682" cy="1223431"/>
            <a:chOff x="603284" y="605367"/>
            <a:chExt cx="3401979" cy="1223431"/>
          </a:xfrm>
        </p:grpSpPr>
        <p:cxnSp>
          <p:nvCxnSpPr>
            <p:cNvPr id="4" name="Straight Connector 3">
              <a:extLst>
                <a:ext uri="{FF2B5EF4-FFF2-40B4-BE49-F238E27FC236}">
                  <a16:creationId xmlns:a16="http://schemas.microsoft.com/office/drawing/2014/main" id="{256F24BE-90CB-326A-6718-F7D299348014}"/>
                </a:ext>
              </a:extLst>
            </p:cNvPr>
            <p:cNvCxnSpPr>
              <a:cxnSpLocks/>
            </p:cNvCxnSpPr>
            <p:nvPr userDrawn="1"/>
          </p:nvCxnSpPr>
          <p:spPr>
            <a:xfrm>
              <a:off x="609600" y="605367"/>
              <a:ext cx="339566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6100D55-B0E2-6250-2824-197CCB7BE66D}"/>
                </a:ext>
              </a:extLst>
            </p:cNvPr>
            <p:cNvCxnSpPr>
              <a:cxnSpLocks/>
            </p:cNvCxnSpPr>
            <p:nvPr userDrawn="1"/>
          </p:nvCxnSpPr>
          <p:spPr>
            <a:xfrm>
              <a:off x="603284" y="1828798"/>
              <a:ext cx="3401979"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11" name="Text Placeholder 10">
            <a:extLst>
              <a:ext uri="{FF2B5EF4-FFF2-40B4-BE49-F238E27FC236}">
                <a16:creationId xmlns:a16="http://schemas.microsoft.com/office/drawing/2014/main" id="{4E9F63D1-0153-DF9B-286D-D530D5D5A442}"/>
              </a:ext>
            </a:extLst>
          </p:cNvPr>
          <p:cNvSpPr>
            <a:spLocks noGrp="1"/>
          </p:cNvSpPr>
          <p:nvPr>
            <p:ph type="body" sz="quarter" idx="12"/>
          </p:nvPr>
        </p:nvSpPr>
        <p:spPr>
          <a:xfrm>
            <a:off x="762003" y="2281766"/>
            <a:ext cx="2314565" cy="3509434"/>
          </a:xfrm>
        </p:spPr>
        <p:txBody>
          <a:bodyPr/>
          <a:lstStyle>
            <a:lvl1pPr>
              <a:lnSpc>
                <a:spcPct val="100000"/>
              </a:lnSpc>
              <a:spcBef>
                <a:spcPts val="300"/>
              </a:spcBef>
              <a:spcAft>
                <a:spcPts val="300"/>
              </a:spcAft>
              <a:defRPr sz="1200" baseline="0"/>
            </a:lvl1pPr>
            <a:lvl2pPr>
              <a:lnSpc>
                <a:spcPct val="100000"/>
              </a:lnSpc>
              <a:spcBef>
                <a:spcPts val="300"/>
              </a:spcBef>
              <a:spcAft>
                <a:spcPts val="300"/>
              </a:spcAft>
              <a:defRPr sz="1200" baseline="0"/>
            </a:lvl2pPr>
            <a:lvl3pPr>
              <a:lnSpc>
                <a:spcPct val="100000"/>
              </a:lnSpc>
              <a:spcBef>
                <a:spcPts val="300"/>
              </a:spcBef>
              <a:spcAft>
                <a:spcPts val="300"/>
              </a:spcAft>
              <a:defRPr sz="1200" baseline="0"/>
            </a:lvl3pPr>
            <a:lvl4pPr>
              <a:lnSpc>
                <a:spcPct val="100000"/>
              </a:lnSpc>
              <a:spcBef>
                <a:spcPts val="300"/>
              </a:spcBef>
              <a:spcAft>
                <a:spcPts val="300"/>
              </a:spcAft>
              <a:defRPr sz="1200" baseline="0"/>
            </a:lvl4pPr>
            <a:lvl5pPr>
              <a:lnSpc>
                <a:spcPct val="100000"/>
              </a:lnSpc>
              <a:spcBef>
                <a:spcPts val="300"/>
              </a:spcBef>
              <a:spcAft>
                <a:spcPts val="300"/>
              </a:spcAft>
              <a:defRPr sz="12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Picture Placeholder 12">
            <a:extLst>
              <a:ext uri="{FF2B5EF4-FFF2-40B4-BE49-F238E27FC236}">
                <a16:creationId xmlns:a16="http://schemas.microsoft.com/office/drawing/2014/main" id="{241610EC-0852-430E-9B92-4A0DF39EEBC4}"/>
              </a:ext>
            </a:extLst>
          </p:cNvPr>
          <p:cNvSpPr>
            <a:spLocks noGrp="1"/>
          </p:cNvSpPr>
          <p:nvPr>
            <p:ph type="pic" sz="quarter" idx="14"/>
          </p:nvPr>
        </p:nvSpPr>
        <p:spPr>
          <a:xfrm>
            <a:off x="3362309" y="152400"/>
            <a:ext cx="8677291" cy="6553200"/>
          </a:xfrm>
          <a:prstGeom prst="roundRect">
            <a:avLst>
              <a:gd name="adj" fmla="val 1408"/>
            </a:avLst>
          </a:prstGeom>
        </p:spPr>
        <p:txBody>
          <a:bodyPr/>
          <a:lstStyle/>
          <a:p>
            <a:r>
              <a:rPr lang="en-US"/>
              <a:t>Click icon to add picture</a:t>
            </a:r>
          </a:p>
        </p:txBody>
      </p:sp>
    </p:spTree>
    <p:extLst>
      <p:ext uri="{BB962C8B-B14F-4D97-AF65-F5344CB8AC3E}">
        <p14:creationId xmlns:p14="http://schemas.microsoft.com/office/powerpoint/2010/main" val="38679441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hoto">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7D5B24BC-8240-6CBA-51B7-9A63042D7633}"/>
              </a:ext>
            </a:extLst>
          </p:cNvPr>
          <p:cNvCxnSpPr/>
          <p:nvPr userDrawn="1"/>
        </p:nvCxnSpPr>
        <p:spPr>
          <a:xfrm>
            <a:off x="609600" y="152396"/>
            <a:ext cx="0" cy="65532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Picture Placeholder 12">
            <a:extLst>
              <a:ext uri="{FF2B5EF4-FFF2-40B4-BE49-F238E27FC236}">
                <a16:creationId xmlns:a16="http://schemas.microsoft.com/office/drawing/2014/main" id="{E95338C1-1F1C-86F9-D41C-D0CCD62A2CB4}"/>
              </a:ext>
            </a:extLst>
          </p:cNvPr>
          <p:cNvSpPr>
            <a:spLocks noGrp="1"/>
          </p:cNvSpPr>
          <p:nvPr>
            <p:ph type="pic" sz="quarter" idx="14"/>
          </p:nvPr>
        </p:nvSpPr>
        <p:spPr>
          <a:xfrm>
            <a:off x="762000" y="152400"/>
            <a:ext cx="11277599" cy="6553200"/>
          </a:xfrm>
          <a:prstGeom prst="roundRect">
            <a:avLst>
              <a:gd name="adj" fmla="val 1408"/>
            </a:avLst>
          </a:prstGeom>
        </p:spPr>
        <p:txBody>
          <a:bodyPr/>
          <a:lstStyle/>
          <a:p>
            <a:r>
              <a:rPr lang="en-US"/>
              <a:t>Click icon to add picture</a:t>
            </a:r>
          </a:p>
        </p:txBody>
      </p:sp>
      <p:sp>
        <p:nvSpPr>
          <p:cNvPr id="6" name="Footer Placeholder 2">
            <a:extLst>
              <a:ext uri="{FF2B5EF4-FFF2-40B4-BE49-F238E27FC236}">
                <a16:creationId xmlns:a16="http://schemas.microsoft.com/office/drawing/2014/main" id="{E48940A3-F7CC-DD3A-2873-96B6DE3C9765}"/>
              </a:ext>
            </a:extLst>
          </p:cNvPr>
          <p:cNvSpPr>
            <a:spLocks noGrp="1"/>
          </p:cNvSpPr>
          <p:nvPr>
            <p:ph type="ftr" sz="quarter" idx="10"/>
          </p:nvPr>
        </p:nvSpPr>
        <p:spPr>
          <a:xfrm rot="16200000">
            <a:off x="-2514598" y="3276604"/>
            <a:ext cx="5638800" cy="304796"/>
          </a:xfrm>
        </p:spPr>
        <p:txBody>
          <a:bodyPr anchor="ctr"/>
          <a:lstStyle>
            <a:lvl1pPr algn="ctr">
              <a:defRPr sz="700"/>
            </a:lvl1pPr>
          </a:lstStyle>
          <a:p>
            <a:endParaRPr lang="en-US"/>
          </a:p>
        </p:txBody>
      </p:sp>
      <p:sp>
        <p:nvSpPr>
          <p:cNvPr id="9" name="Slide Number Placeholder 8">
            <a:extLst>
              <a:ext uri="{FF2B5EF4-FFF2-40B4-BE49-F238E27FC236}">
                <a16:creationId xmlns:a16="http://schemas.microsoft.com/office/drawing/2014/main" id="{114A3363-916D-3CB2-649A-CE5E73EDC116}"/>
              </a:ext>
            </a:extLst>
          </p:cNvPr>
          <p:cNvSpPr>
            <a:spLocks noGrp="1"/>
          </p:cNvSpPr>
          <p:nvPr>
            <p:ph type="sldNum" sz="quarter" idx="4"/>
          </p:nvPr>
        </p:nvSpPr>
        <p:spPr>
          <a:xfrm>
            <a:off x="152400" y="6400799"/>
            <a:ext cx="304799" cy="304801"/>
          </a:xfrm>
          <a:prstGeom prst="rect">
            <a:avLst/>
          </a:prstGeom>
        </p:spPr>
        <p:txBody>
          <a:bodyPr vert="horz" lIns="0" tIns="0" rIns="0" bIns="0" rtlCol="0" anchor="b"/>
          <a:lstStyle>
            <a:lvl1pPr algn="ctr">
              <a:defRPr sz="900">
                <a:solidFill>
                  <a:srgbClr val="222222"/>
                </a:solidFill>
              </a:defRPr>
            </a:lvl1pPr>
          </a:lstStyle>
          <a:p>
            <a:fld id="{DD01415F-5F32-4771-AE74-55868ADB41CE}" type="slidenum">
              <a:rPr lang="en-US" smtClean="0"/>
              <a:pPr/>
              <a:t>‹#›</a:t>
            </a:fld>
            <a:endParaRPr lang="en-US"/>
          </a:p>
        </p:txBody>
      </p:sp>
    </p:spTree>
    <p:extLst>
      <p:ext uri="{BB962C8B-B14F-4D97-AF65-F5344CB8AC3E}">
        <p14:creationId xmlns:p14="http://schemas.microsoft.com/office/powerpoint/2010/main" val="11722502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 Two Column">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36790B3-E432-2146-9E44-B2CA842C2BB5}"/>
              </a:ext>
            </a:extLst>
          </p:cNvPr>
          <p:cNvSpPr>
            <a:spLocks noGrp="1"/>
          </p:cNvSpPr>
          <p:nvPr>
            <p:ph type="ftr" sz="quarter" idx="10"/>
          </p:nvPr>
        </p:nvSpPr>
        <p:spPr>
          <a:xfrm rot="16200000">
            <a:off x="-2514598" y="3276603"/>
            <a:ext cx="5638802" cy="304796"/>
          </a:xfrm>
        </p:spPr>
        <p:txBody>
          <a:bodyPr anchor="ctr"/>
          <a:lstStyle>
            <a:lvl1pPr algn="ctr">
              <a:defRPr/>
            </a:lvl1pPr>
          </a:lstStyle>
          <a:p>
            <a:endParaRPr lang="en-US"/>
          </a:p>
        </p:txBody>
      </p:sp>
      <p:cxnSp>
        <p:nvCxnSpPr>
          <p:cNvPr id="4" name="Straight Connector 3">
            <a:extLst>
              <a:ext uri="{FF2B5EF4-FFF2-40B4-BE49-F238E27FC236}">
                <a16:creationId xmlns:a16="http://schemas.microsoft.com/office/drawing/2014/main" id="{300CB1D7-FC38-FA5F-3033-FF7AF2F81263}"/>
              </a:ext>
            </a:extLst>
          </p:cNvPr>
          <p:cNvCxnSpPr>
            <a:cxnSpLocks/>
          </p:cNvCxnSpPr>
          <p:nvPr userDrawn="1"/>
        </p:nvCxnSpPr>
        <p:spPr>
          <a:xfrm>
            <a:off x="609600" y="152400"/>
            <a:ext cx="0" cy="6553200"/>
          </a:xfrm>
          <a:prstGeom prst="line">
            <a:avLst/>
          </a:prstGeom>
          <a:ln w="9525">
            <a:solidFill>
              <a:srgbClr val="000000"/>
            </a:solidFill>
          </a:ln>
        </p:spPr>
        <p:style>
          <a:lnRef idx="1">
            <a:schemeClr val="accent1"/>
          </a:lnRef>
          <a:fillRef idx="0">
            <a:schemeClr val="accent1"/>
          </a:fillRef>
          <a:effectRef idx="0">
            <a:schemeClr val="accent1"/>
          </a:effectRef>
          <a:fontRef idx="minor">
            <a:schemeClr val="tx1"/>
          </a:fontRef>
        </p:style>
      </p:cxnSp>
      <p:sp>
        <p:nvSpPr>
          <p:cNvPr id="5" name="Text Placeholder 8">
            <a:extLst>
              <a:ext uri="{FF2B5EF4-FFF2-40B4-BE49-F238E27FC236}">
                <a16:creationId xmlns:a16="http://schemas.microsoft.com/office/drawing/2014/main" id="{B1439D3D-45AE-4FB0-1FD2-84D43B6FB53A}"/>
              </a:ext>
            </a:extLst>
          </p:cNvPr>
          <p:cNvSpPr>
            <a:spLocks noGrp="1"/>
          </p:cNvSpPr>
          <p:nvPr>
            <p:ph type="body" sz="quarter" idx="12"/>
          </p:nvPr>
        </p:nvSpPr>
        <p:spPr>
          <a:xfrm>
            <a:off x="1066802" y="2281766"/>
            <a:ext cx="4876796" cy="3509434"/>
          </a:xfrm>
        </p:spPr>
        <p:txBody>
          <a:bodyPr/>
          <a:lstStyle>
            <a:lvl1pPr>
              <a:lnSpc>
                <a:spcPct val="100000"/>
              </a:lnSpc>
              <a:spcBef>
                <a:spcPts val="300"/>
              </a:spcBef>
              <a:spcAft>
                <a:spcPts val="300"/>
              </a:spcAft>
              <a:defRPr sz="1200"/>
            </a:lvl1pPr>
            <a:lvl2pPr>
              <a:lnSpc>
                <a:spcPct val="100000"/>
              </a:lnSpc>
              <a:spcBef>
                <a:spcPts val="300"/>
              </a:spcBef>
              <a:spcAft>
                <a:spcPts val="300"/>
              </a:spcAft>
              <a:defRPr sz="1200"/>
            </a:lvl2pPr>
            <a:lvl3pPr>
              <a:lnSpc>
                <a:spcPct val="100000"/>
              </a:lnSpc>
              <a:spcBef>
                <a:spcPts val="300"/>
              </a:spcBef>
              <a:spcAft>
                <a:spcPts val="300"/>
              </a:spcAft>
              <a:defRPr sz="1200"/>
            </a:lvl3pPr>
          </a:lstStyle>
          <a:p>
            <a:pPr lvl="0"/>
            <a:r>
              <a:rPr lang="en-US"/>
              <a:t>Click to edit Master text styles</a:t>
            </a:r>
          </a:p>
          <a:p>
            <a:pPr lvl="1"/>
            <a:r>
              <a:rPr lang="en-US"/>
              <a:t>Second level</a:t>
            </a:r>
          </a:p>
          <a:p>
            <a:pPr lvl="2"/>
            <a:r>
              <a:rPr lang="en-US"/>
              <a:t>Third level</a:t>
            </a:r>
          </a:p>
        </p:txBody>
      </p:sp>
      <p:sp>
        <p:nvSpPr>
          <p:cNvPr id="6" name="Slide Number Placeholder 8">
            <a:extLst>
              <a:ext uri="{FF2B5EF4-FFF2-40B4-BE49-F238E27FC236}">
                <a16:creationId xmlns:a16="http://schemas.microsoft.com/office/drawing/2014/main" id="{9FB45C22-9328-D37F-472C-4A36291F6926}"/>
              </a:ext>
            </a:extLst>
          </p:cNvPr>
          <p:cNvSpPr>
            <a:spLocks noGrp="1"/>
          </p:cNvSpPr>
          <p:nvPr>
            <p:ph type="sldNum" sz="quarter" idx="4"/>
          </p:nvPr>
        </p:nvSpPr>
        <p:spPr>
          <a:xfrm>
            <a:off x="152400" y="6400799"/>
            <a:ext cx="304799" cy="304801"/>
          </a:xfrm>
          <a:prstGeom prst="rect">
            <a:avLst/>
          </a:prstGeom>
        </p:spPr>
        <p:txBody>
          <a:bodyPr vert="horz" lIns="0" tIns="0" rIns="0" bIns="0" rtlCol="0" anchor="b"/>
          <a:lstStyle>
            <a:lvl1pPr algn="ctr">
              <a:defRPr sz="900">
                <a:solidFill>
                  <a:srgbClr val="222222"/>
                </a:solidFill>
              </a:defRPr>
            </a:lvl1pPr>
          </a:lstStyle>
          <a:p>
            <a:fld id="{DD01415F-5F32-4771-AE74-55868ADB41CE}" type="slidenum">
              <a:rPr lang="en-US" smtClean="0"/>
              <a:pPr/>
              <a:t>‹#›</a:t>
            </a:fld>
            <a:endParaRPr lang="en-US"/>
          </a:p>
        </p:txBody>
      </p:sp>
      <p:sp>
        <p:nvSpPr>
          <p:cNvPr id="7" name="Text Placeholder 10">
            <a:extLst>
              <a:ext uri="{FF2B5EF4-FFF2-40B4-BE49-F238E27FC236}">
                <a16:creationId xmlns:a16="http://schemas.microsoft.com/office/drawing/2014/main" id="{5C5A8D0A-7B03-CEFC-6051-736931D6457B}"/>
              </a:ext>
            </a:extLst>
          </p:cNvPr>
          <p:cNvSpPr>
            <a:spLocks noGrp="1"/>
          </p:cNvSpPr>
          <p:nvPr>
            <p:ph type="body" sz="quarter" idx="11"/>
          </p:nvPr>
        </p:nvSpPr>
        <p:spPr>
          <a:xfrm>
            <a:off x="1066799" y="848360"/>
            <a:ext cx="10064715" cy="828039"/>
          </a:xfrm>
        </p:spPr>
        <p:txBody>
          <a:bodyPr anchor="ctr"/>
          <a:lstStyle>
            <a:lvl1pPr>
              <a:lnSpc>
                <a:spcPct val="90000"/>
              </a:lnSpc>
              <a:spcBef>
                <a:spcPts val="0"/>
              </a:spcBef>
              <a:defRPr sz="3200" b="1" spc="-60" baseline="0">
                <a:latin typeface="Amasis MT Pro" panose="02040504050005020304" pitchFamily="18" charset="0"/>
              </a:defRPr>
            </a:lvl1pPr>
          </a:lstStyle>
          <a:p>
            <a:pPr lvl="0"/>
            <a:r>
              <a:rPr lang="en-US"/>
              <a:t>Click to edit Master text styles</a:t>
            </a:r>
          </a:p>
        </p:txBody>
      </p:sp>
      <p:sp>
        <p:nvSpPr>
          <p:cNvPr id="8" name="Text Placeholder 8">
            <a:extLst>
              <a:ext uri="{FF2B5EF4-FFF2-40B4-BE49-F238E27FC236}">
                <a16:creationId xmlns:a16="http://schemas.microsoft.com/office/drawing/2014/main" id="{23454E40-99A0-E263-2EF9-86ED8CB61459}"/>
              </a:ext>
            </a:extLst>
          </p:cNvPr>
          <p:cNvSpPr>
            <a:spLocks noGrp="1"/>
          </p:cNvSpPr>
          <p:nvPr>
            <p:ph type="body" sz="quarter" idx="13"/>
          </p:nvPr>
        </p:nvSpPr>
        <p:spPr>
          <a:xfrm>
            <a:off x="6248401" y="2281766"/>
            <a:ext cx="4876799" cy="3509434"/>
          </a:xfrm>
        </p:spPr>
        <p:txBody>
          <a:bodyPr/>
          <a:lstStyle>
            <a:lvl1pPr>
              <a:lnSpc>
                <a:spcPct val="100000"/>
              </a:lnSpc>
              <a:spcBef>
                <a:spcPts val="300"/>
              </a:spcBef>
              <a:spcAft>
                <a:spcPts val="300"/>
              </a:spcAft>
              <a:defRPr sz="1200"/>
            </a:lvl1pPr>
            <a:lvl2pPr>
              <a:lnSpc>
                <a:spcPct val="100000"/>
              </a:lnSpc>
              <a:spcBef>
                <a:spcPts val="300"/>
              </a:spcBef>
              <a:spcAft>
                <a:spcPts val="300"/>
              </a:spcAft>
              <a:defRPr sz="1200"/>
            </a:lvl2pPr>
            <a:lvl3pPr>
              <a:lnSpc>
                <a:spcPct val="100000"/>
              </a:lnSpc>
              <a:spcBef>
                <a:spcPts val="300"/>
              </a:spcBef>
              <a:spcAft>
                <a:spcPts val="300"/>
              </a:spcAft>
              <a:defRPr sz="12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781052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Break - Number">
    <p:bg>
      <p:bgPr>
        <a:solidFill>
          <a:srgbClr val="C9C4BD"/>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A67379E0-E2F0-CADB-1080-9EAF455F1DA7}"/>
              </a:ext>
            </a:extLst>
          </p:cNvPr>
          <p:cNvCxnSpPr>
            <a:cxnSpLocks/>
          </p:cNvCxnSpPr>
          <p:nvPr userDrawn="1"/>
        </p:nvCxnSpPr>
        <p:spPr>
          <a:xfrm>
            <a:off x="609599" y="609600"/>
            <a:ext cx="1097280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01EF08D-C0BF-C167-C4CF-AD34EA1CB6A3}"/>
              </a:ext>
            </a:extLst>
          </p:cNvPr>
          <p:cNvCxnSpPr>
            <a:cxnSpLocks/>
          </p:cNvCxnSpPr>
          <p:nvPr userDrawn="1"/>
        </p:nvCxnSpPr>
        <p:spPr>
          <a:xfrm>
            <a:off x="609599" y="6248400"/>
            <a:ext cx="1097280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8E23151-A4FA-3B81-653A-7B83DD03906F}"/>
              </a:ext>
            </a:extLst>
          </p:cNvPr>
          <p:cNvCxnSpPr/>
          <p:nvPr userDrawn="1"/>
        </p:nvCxnSpPr>
        <p:spPr>
          <a:xfrm>
            <a:off x="609600" y="152400"/>
            <a:ext cx="0" cy="65532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198E330-6010-9778-6D1E-3FBB9D44C29E}"/>
              </a:ext>
            </a:extLst>
          </p:cNvPr>
          <p:cNvCxnSpPr/>
          <p:nvPr userDrawn="1"/>
        </p:nvCxnSpPr>
        <p:spPr>
          <a:xfrm>
            <a:off x="11582400" y="152400"/>
            <a:ext cx="0" cy="65532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Graphic 1">
            <a:extLst>
              <a:ext uri="{FF2B5EF4-FFF2-40B4-BE49-F238E27FC236}">
                <a16:creationId xmlns:a16="http://schemas.microsoft.com/office/drawing/2014/main" id="{62028432-6AB0-E306-70D4-B9FE8E7DCD46}"/>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3572" y="152403"/>
            <a:ext cx="304818" cy="304818"/>
          </a:xfrm>
          <a:prstGeom prst="rect">
            <a:avLst/>
          </a:prstGeom>
        </p:spPr>
      </p:pic>
      <p:cxnSp>
        <p:nvCxnSpPr>
          <p:cNvPr id="4" name="Straight Connector 3">
            <a:extLst>
              <a:ext uri="{FF2B5EF4-FFF2-40B4-BE49-F238E27FC236}">
                <a16:creationId xmlns:a16="http://schemas.microsoft.com/office/drawing/2014/main" id="{F4F6F913-F49C-5661-58C6-4CCE91162CC2}"/>
              </a:ext>
            </a:extLst>
          </p:cNvPr>
          <p:cNvCxnSpPr>
            <a:cxnSpLocks/>
          </p:cNvCxnSpPr>
          <p:nvPr userDrawn="1"/>
        </p:nvCxnSpPr>
        <p:spPr>
          <a:xfrm flipV="1">
            <a:off x="2458878" y="609600"/>
            <a:ext cx="0" cy="207025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370ECBC-56F2-096D-71B3-5438DCDE5C12}"/>
              </a:ext>
            </a:extLst>
          </p:cNvPr>
          <p:cNvCxnSpPr>
            <a:cxnSpLocks/>
            <a:endCxn id="11" idx="4"/>
          </p:cNvCxnSpPr>
          <p:nvPr userDrawn="1"/>
        </p:nvCxnSpPr>
        <p:spPr>
          <a:xfrm flipV="1">
            <a:off x="2458878" y="4178142"/>
            <a:ext cx="0" cy="206263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6FBB774E-0498-6289-24FD-91844C5AEEA7}"/>
              </a:ext>
            </a:extLst>
          </p:cNvPr>
          <p:cNvSpPr txBox="1">
            <a:spLocks/>
          </p:cNvSpPr>
          <p:nvPr userDrawn="1"/>
        </p:nvSpPr>
        <p:spPr>
          <a:xfrm rot="5400000">
            <a:off x="8614409" y="3128012"/>
            <a:ext cx="6553199" cy="601982"/>
          </a:xfrm>
          <a:prstGeom prst="rect">
            <a:avLst/>
          </a:prstGeom>
        </p:spPr>
        <p:txBody>
          <a:bodyPr vert="horz" lIns="0" tIns="0" rIns="0" bIns="0" rtlCol="0" anchor="ctr" anchorCtr="0">
            <a:noAutofit/>
          </a:bodyPr>
          <a:lstStyle>
            <a:lvl1pPr algn="l" defTabSz="457200" rtl="0" eaLnBrk="1" latinLnBrk="0" hangingPunct="1">
              <a:lnSpc>
                <a:spcPct val="85000"/>
              </a:lnSpc>
              <a:spcBef>
                <a:spcPct val="0"/>
              </a:spcBef>
              <a:buNone/>
              <a:defRPr sz="2400" b="0" i="0" kern="1200" spc="-50" baseline="0">
                <a:solidFill>
                  <a:schemeClr val="tx1"/>
                </a:solidFill>
                <a:latin typeface="+mj-lt"/>
                <a:ea typeface="+mj-ea"/>
              </a:defRPr>
            </a:lvl1pPr>
          </a:lstStyle>
          <a:p>
            <a:pPr lvl="0" defTabSz="609585">
              <a:lnSpc>
                <a:spcPct val="95000"/>
              </a:lnSpc>
              <a:defRPr/>
            </a:pPr>
            <a:endParaRPr lang="en-US" sz="1600" b="1" spc="0">
              <a:solidFill>
                <a:srgbClr val="222222"/>
              </a:solidFill>
              <a:latin typeface="Amasis MT Pro" panose="02040504050005020304" pitchFamily="18" charset="0"/>
              <a:cs typeface="Arial" panose="020B0604020202020204" pitchFamily="34" charset="0"/>
            </a:endParaRPr>
          </a:p>
        </p:txBody>
      </p:sp>
      <p:sp>
        <p:nvSpPr>
          <p:cNvPr id="11" name="Oval 10">
            <a:extLst>
              <a:ext uri="{FF2B5EF4-FFF2-40B4-BE49-F238E27FC236}">
                <a16:creationId xmlns:a16="http://schemas.microsoft.com/office/drawing/2014/main" id="{F222A251-08EF-F9C7-E1C0-C1A3E153E64C}"/>
              </a:ext>
            </a:extLst>
          </p:cNvPr>
          <p:cNvSpPr/>
          <p:nvPr userDrawn="1"/>
        </p:nvSpPr>
        <p:spPr>
          <a:xfrm>
            <a:off x="1709736" y="2679858"/>
            <a:ext cx="1498284" cy="1498284"/>
          </a:xfrm>
          <a:prstGeom prst="ellipse">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buFontTx/>
              <a:buNone/>
              <a:tabLst/>
              <a:defRPr/>
            </a:pPr>
            <a:endParaRPr kumimoji="0" lang="en-US" sz="8000" b="1" i="0" u="none" strike="noStrike" kern="1200" cap="none" spc="0" normalizeH="0" baseline="0" noProof="0">
              <a:ln>
                <a:noFill/>
              </a:ln>
              <a:solidFill>
                <a:schemeClr val="tx1"/>
              </a:solidFill>
              <a:effectLst/>
              <a:uLnTx/>
              <a:uFillTx/>
              <a:latin typeface="Amasis MT Pro" panose="02040504050005020304" pitchFamily="18" charset="0"/>
              <a:ea typeface="+mn-ea"/>
              <a:cs typeface="+mn-cs"/>
            </a:endParaRPr>
          </a:p>
        </p:txBody>
      </p:sp>
      <p:sp>
        <p:nvSpPr>
          <p:cNvPr id="13" name="Text Placeholder 12">
            <a:extLst>
              <a:ext uri="{FF2B5EF4-FFF2-40B4-BE49-F238E27FC236}">
                <a16:creationId xmlns:a16="http://schemas.microsoft.com/office/drawing/2014/main" id="{443963F8-A9C5-D6E8-1442-3D54675D0376}"/>
              </a:ext>
            </a:extLst>
          </p:cNvPr>
          <p:cNvSpPr>
            <a:spLocks noGrp="1"/>
          </p:cNvSpPr>
          <p:nvPr>
            <p:ph type="body" sz="quarter" idx="10" hasCustomPrompt="1"/>
          </p:nvPr>
        </p:nvSpPr>
        <p:spPr>
          <a:xfrm>
            <a:off x="1709425" y="2679858"/>
            <a:ext cx="1498913" cy="1629235"/>
          </a:xfrm>
        </p:spPr>
        <p:txBody>
          <a:bodyPr anchor="ctr"/>
          <a:lstStyle>
            <a:lvl1pPr algn="ctr">
              <a:defRPr sz="8000" b="1" spc="-300" baseline="0">
                <a:latin typeface="Amasis MT Pro" panose="02040504050005020304" pitchFamily="18" charset="0"/>
              </a:defRPr>
            </a:lvl1pPr>
          </a:lstStyle>
          <a:p>
            <a:pPr lvl="0"/>
            <a:r>
              <a:rPr lang="en-US"/>
              <a:t>1</a:t>
            </a:r>
          </a:p>
        </p:txBody>
      </p:sp>
      <p:sp>
        <p:nvSpPr>
          <p:cNvPr id="17" name="Title 1">
            <a:extLst>
              <a:ext uri="{FF2B5EF4-FFF2-40B4-BE49-F238E27FC236}">
                <a16:creationId xmlns:a16="http://schemas.microsoft.com/office/drawing/2014/main" id="{EBB55EA4-A402-6820-2BDF-ACEC5D6FF0F4}"/>
              </a:ext>
            </a:extLst>
          </p:cNvPr>
          <p:cNvSpPr txBox="1">
            <a:spLocks/>
          </p:cNvSpPr>
          <p:nvPr userDrawn="1"/>
        </p:nvSpPr>
        <p:spPr>
          <a:xfrm rot="5400000">
            <a:off x="9533889" y="2975608"/>
            <a:ext cx="6553199" cy="601982"/>
          </a:xfrm>
          <a:prstGeom prst="rect">
            <a:avLst/>
          </a:prstGeom>
        </p:spPr>
        <p:txBody>
          <a:bodyPr vert="horz" lIns="0" tIns="0" rIns="0" bIns="0" rtlCol="0" anchor="ctr" anchorCtr="0">
            <a:noAutofit/>
          </a:bodyPr>
          <a:lstStyle>
            <a:lvl1pPr algn="l" defTabSz="457200" rtl="0" eaLnBrk="1" latinLnBrk="0" hangingPunct="1">
              <a:lnSpc>
                <a:spcPct val="85000"/>
              </a:lnSpc>
              <a:spcBef>
                <a:spcPct val="0"/>
              </a:spcBef>
              <a:buNone/>
              <a:defRPr sz="2400" b="0" i="0" kern="1200" spc="-50" baseline="0">
                <a:solidFill>
                  <a:schemeClr val="tx1"/>
                </a:solidFill>
                <a:latin typeface="+mj-lt"/>
                <a:ea typeface="+mj-ea"/>
              </a:defRPr>
            </a:lvl1pPr>
          </a:lstStyle>
          <a:p>
            <a:pPr lvl="0" defTabSz="609585">
              <a:lnSpc>
                <a:spcPct val="95000"/>
              </a:lnSpc>
              <a:defRPr/>
            </a:pPr>
            <a:endParaRPr lang="en-US" sz="1600" b="1" spc="0">
              <a:solidFill>
                <a:srgbClr val="222222"/>
              </a:solidFill>
              <a:latin typeface="Amasis MT Pro" panose="02040504050005020304" pitchFamily="18" charset="0"/>
              <a:cs typeface="Arial" panose="020B0604020202020204" pitchFamily="34" charset="0"/>
            </a:endParaRPr>
          </a:p>
        </p:txBody>
      </p:sp>
      <p:sp>
        <p:nvSpPr>
          <p:cNvPr id="20" name="Text Placeholder 19">
            <a:extLst>
              <a:ext uri="{FF2B5EF4-FFF2-40B4-BE49-F238E27FC236}">
                <a16:creationId xmlns:a16="http://schemas.microsoft.com/office/drawing/2014/main" id="{AB2CCEFA-06FA-42FD-FEAB-BDD9767F4B44}"/>
              </a:ext>
            </a:extLst>
          </p:cNvPr>
          <p:cNvSpPr>
            <a:spLocks noGrp="1"/>
          </p:cNvSpPr>
          <p:nvPr>
            <p:ph type="body" sz="quarter" idx="11"/>
          </p:nvPr>
        </p:nvSpPr>
        <p:spPr>
          <a:xfrm>
            <a:off x="4156076" y="1371600"/>
            <a:ext cx="6821803" cy="4419600"/>
          </a:xfrm>
        </p:spPr>
        <p:txBody>
          <a:bodyPr anchor="ctr"/>
          <a:lstStyle>
            <a:lvl1pPr>
              <a:lnSpc>
                <a:spcPct val="80000"/>
              </a:lnSpc>
              <a:spcBef>
                <a:spcPts val="0"/>
              </a:spcBef>
              <a:defRPr sz="8000" b="1" spc="-60" baseline="0">
                <a:latin typeface="Amasis MT Pro" panose="02040504050005020304" pitchFamily="18" charset="0"/>
              </a:defRPr>
            </a:lvl1pPr>
          </a:lstStyle>
          <a:p>
            <a:pPr lvl="0"/>
            <a:r>
              <a:rPr lang="en-US"/>
              <a:t>Click to edit Master text styles</a:t>
            </a:r>
          </a:p>
        </p:txBody>
      </p:sp>
      <p:sp>
        <p:nvSpPr>
          <p:cNvPr id="21" name="Footer Placeholder 2">
            <a:extLst>
              <a:ext uri="{FF2B5EF4-FFF2-40B4-BE49-F238E27FC236}">
                <a16:creationId xmlns:a16="http://schemas.microsoft.com/office/drawing/2014/main" id="{A7CCC7CC-6402-8F8D-0E62-F3FDF7406FE5}"/>
              </a:ext>
            </a:extLst>
          </p:cNvPr>
          <p:cNvSpPr>
            <a:spLocks noGrp="1"/>
          </p:cNvSpPr>
          <p:nvPr>
            <p:ph type="ftr" sz="quarter" idx="12"/>
          </p:nvPr>
        </p:nvSpPr>
        <p:spPr>
          <a:xfrm rot="16200000">
            <a:off x="-2514598" y="3276603"/>
            <a:ext cx="5638802" cy="304796"/>
          </a:xfrm>
          <a:prstGeom prst="rect">
            <a:avLst/>
          </a:prstGeom>
        </p:spPr>
        <p:txBody>
          <a:bodyPr anchor="ctr"/>
          <a:lstStyle>
            <a:lvl1pPr algn="ctr">
              <a:defRPr sz="700" cap="all" spc="200" baseline="0"/>
            </a:lvl1pPr>
          </a:lstStyle>
          <a:p>
            <a:endParaRPr lang="en-US"/>
          </a:p>
        </p:txBody>
      </p:sp>
      <p:sp>
        <p:nvSpPr>
          <p:cNvPr id="22" name="Slide Number Placeholder 8">
            <a:extLst>
              <a:ext uri="{FF2B5EF4-FFF2-40B4-BE49-F238E27FC236}">
                <a16:creationId xmlns:a16="http://schemas.microsoft.com/office/drawing/2014/main" id="{D0756506-34B6-BFA4-3508-0C7D0DC5AD28}"/>
              </a:ext>
            </a:extLst>
          </p:cNvPr>
          <p:cNvSpPr>
            <a:spLocks noGrp="1"/>
          </p:cNvSpPr>
          <p:nvPr>
            <p:ph type="sldNum" sz="quarter" idx="4"/>
          </p:nvPr>
        </p:nvSpPr>
        <p:spPr>
          <a:xfrm>
            <a:off x="152400" y="6400799"/>
            <a:ext cx="304799" cy="304801"/>
          </a:xfrm>
          <a:prstGeom prst="rect">
            <a:avLst/>
          </a:prstGeom>
        </p:spPr>
        <p:txBody>
          <a:bodyPr vert="horz" lIns="0" tIns="0" rIns="0" bIns="0" rtlCol="0" anchor="b"/>
          <a:lstStyle>
            <a:lvl1pPr algn="ctr">
              <a:defRPr sz="900">
                <a:solidFill>
                  <a:srgbClr val="222222"/>
                </a:solidFill>
              </a:defRPr>
            </a:lvl1pPr>
          </a:lstStyle>
          <a:p>
            <a:fld id="{DD01415F-5F32-4771-AE74-55868ADB41CE}" type="slidenum">
              <a:rPr lang="en-US" smtClean="0"/>
              <a:pPr/>
              <a:t>‹#›</a:t>
            </a:fld>
            <a:endParaRPr lang="en-US"/>
          </a:p>
        </p:txBody>
      </p:sp>
    </p:spTree>
    <p:extLst>
      <p:ext uri="{BB962C8B-B14F-4D97-AF65-F5344CB8AC3E}">
        <p14:creationId xmlns:p14="http://schemas.microsoft.com/office/powerpoint/2010/main" val="2619068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par>
                                <p:cTn id="14" presetID="2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 Right Side">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A67379E0-E2F0-CADB-1080-9EAF455F1DA7}"/>
              </a:ext>
            </a:extLst>
          </p:cNvPr>
          <p:cNvCxnSpPr>
            <a:cxnSpLocks/>
          </p:cNvCxnSpPr>
          <p:nvPr userDrawn="1"/>
        </p:nvCxnSpPr>
        <p:spPr>
          <a:xfrm>
            <a:off x="5548312" y="605367"/>
            <a:ext cx="603408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01EF08D-C0BF-C167-C4CF-AD34EA1CB6A3}"/>
              </a:ext>
            </a:extLst>
          </p:cNvPr>
          <p:cNvCxnSpPr>
            <a:cxnSpLocks/>
          </p:cNvCxnSpPr>
          <p:nvPr userDrawn="1"/>
        </p:nvCxnSpPr>
        <p:spPr>
          <a:xfrm>
            <a:off x="5548312" y="6248400"/>
            <a:ext cx="603408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CF0D56A2-6DE2-7C41-0472-06D8A7E101F5}"/>
              </a:ext>
            </a:extLst>
          </p:cNvPr>
          <p:cNvSpPr>
            <a:spLocks noGrp="1"/>
          </p:cNvSpPr>
          <p:nvPr>
            <p:ph type="body" sz="quarter" idx="13"/>
          </p:nvPr>
        </p:nvSpPr>
        <p:spPr>
          <a:xfrm>
            <a:off x="5862620" y="152400"/>
            <a:ext cx="5435987" cy="300567"/>
          </a:xfrm>
        </p:spPr>
        <p:txBody>
          <a:bodyPr numCol="1"/>
          <a:lstStyle>
            <a:lvl1pPr>
              <a:defRPr sz="1000"/>
            </a:lvl1pPr>
          </a:lstStyle>
          <a:p>
            <a:pPr lvl="0"/>
            <a:r>
              <a:rPr lang="en-US"/>
              <a:t>Click to edit Master text styles</a:t>
            </a:r>
          </a:p>
        </p:txBody>
      </p:sp>
      <p:cxnSp>
        <p:nvCxnSpPr>
          <p:cNvPr id="8" name="Straight Connector 7">
            <a:extLst>
              <a:ext uri="{FF2B5EF4-FFF2-40B4-BE49-F238E27FC236}">
                <a16:creationId xmlns:a16="http://schemas.microsoft.com/office/drawing/2014/main" id="{2347DDA1-3DA2-2547-7B35-3E52E4616539}"/>
              </a:ext>
            </a:extLst>
          </p:cNvPr>
          <p:cNvCxnSpPr/>
          <p:nvPr userDrawn="1"/>
        </p:nvCxnSpPr>
        <p:spPr>
          <a:xfrm>
            <a:off x="609600" y="152400"/>
            <a:ext cx="0" cy="65532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Picture Placeholder 12">
            <a:extLst>
              <a:ext uri="{FF2B5EF4-FFF2-40B4-BE49-F238E27FC236}">
                <a16:creationId xmlns:a16="http://schemas.microsoft.com/office/drawing/2014/main" id="{501CD321-467A-1BB4-7CD5-AE8A51C1203F}"/>
              </a:ext>
            </a:extLst>
          </p:cNvPr>
          <p:cNvSpPr>
            <a:spLocks noGrp="1"/>
          </p:cNvSpPr>
          <p:nvPr>
            <p:ph type="pic" sz="quarter" idx="14"/>
          </p:nvPr>
        </p:nvSpPr>
        <p:spPr>
          <a:xfrm>
            <a:off x="762002" y="152400"/>
            <a:ext cx="4638672" cy="6553200"/>
          </a:xfrm>
          <a:prstGeom prst="roundRect">
            <a:avLst>
              <a:gd name="adj" fmla="val 1408"/>
            </a:avLst>
          </a:prstGeom>
        </p:spPr>
        <p:txBody>
          <a:bodyPr/>
          <a:lstStyle/>
          <a:p>
            <a:r>
              <a:rPr lang="en-US"/>
              <a:t>Click icon to add picture</a:t>
            </a:r>
          </a:p>
        </p:txBody>
      </p:sp>
      <p:cxnSp>
        <p:nvCxnSpPr>
          <p:cNvPr id="9" name="Straight Connector 8">
            <a:extLst>
              <a:ext uri="{FF2B5EF4-FFF2-40B4-BE49-F238E27FC236}">
                <a16:creationId xmlns:a16="http://schemas.microsoft.com/office/drawing/2014/main" id="{70D258C7-A349-4C50-6826-5509CBCBC68F}"/>
              </a:ext>
            </a:extLst>
          </p:cNvPr>
          <p:cNvCxnSpPr/>
          <p:nvPr userDrawn="1"/>
        </p:nvCxnSpPr>
        <p:spPr>
          <a:xfrm>
            <a:off x="5554663" y="152396"/>
            <a:ext cx="0" cy="65532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4FB76FC6-5AB3-586D-4FAE-62E952DA8168}"/>
              </a:ext>
            </a:extLst>
          </p:cNvPr>
          <p:cNvSpPr>
            <a:spLocks noGrp="1"/>
          </p:cNvSpPr>
          <p:nvPr>
            <p:ph type="body" sz="quarter" idx="15"/>
          </p:nvPr>
        </p:nvSpPr>
        <p:spPr>
          <a:xfrm>
            <a:off x="5867499" y="2281766"/>
            <a:ext cx="5431471" cy="3509434"/>
          </a:xfrm>
        </p:spPr>
        <p:txBody>
          <a:bodyPr/>
          <a:lstStyle>
            <a:lvl1pPr>
              <a:lnSpc>
                <a:spcPct val="90000"/>
              </a:lnSpc>
              <a:spcBef>
                <a:spcPts val="300"/>
              </a:spcBef>
              <a:spcAft>
                <a:spcPts val="300"/>
              </a:spcAft>
              <a:defRPr sz="1200"/>
            </a:lvl1pPr>
            <a:lvl2pPr>
              <a:lnSpc>
                <a:spcPct val="90000"/>
              </a:lnSpc>
              <a:spcBef>
                <a:spcPts val="300"/>
              </a:spcBef>
              <a:spcAft>
                <a:spcPts val="300"/>
              </a:spcAft>
              <a:defRPr sz="1200"/>
            </a:lvl2pPr>
            <a:lvl3pPr>
              <a:lnSpc>
                <a:spcPct val="90000"/>
              </a:lnSpc>
              <a:spcBef>
                <a:spcPts val="300"/>
              </a:spcBef>
              <a:spcAft>
                <a:spcPts val="300"/>
              </a:spcAft>
              <a:defRPr sz="1200"/>
            </a:lvl3pPr>
            <a:lvl4pPr>
              <a:lnSpc>
                <a:spcPct val="90000"/>
              </a:lnSpc>
              <a:spcBef>
                <a:spcPts val="300"/>
              </a:spcBef>
              <a:spcAft>
                <a:spcPts val="300"/>
              </a:spcAft>
              <a:defRPr sz="1200"/>
            </a:lvl4pPr>
            <a:lvl5pPr>
              <a:lnSpc>
                <a:spcPct val="90000"/>
              </a:lnSpc>
              <a:spcBef>
                <a:spcPts val="300"/>
              </a:spcBef>
              <a:spcAft>
                <a:spcPts val="30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385539E8-3BBF-AAE5-1E65-E20909AD36B0}"/>
              </a:ext>
            </a:extLst>
          </p:cNvPr>
          <p:cNvSpPr>
            <a:spLocks noGrp="1"/>
          </p:cNvSpPr>
          <p:nvPr>
            <p:ph type="ftr" sz="quarter" idx="10"/>
          </p:nvPr>
        </p:nvSpPr>
        <p:spPr>
          <a:xfrm rot="16200000">
            <a:off x="-2514598" y="3276604"/>
            <a:ext cx="5638800" cy="304796"/>
          </a:xfrm>
        </p:spPr>
        <p:txBody>
          <a:bodyPr anchor="ctr"/>
          <a:lstStyle>
            <a:lvl1pPr algn="ctr">
              <a:defRPr sz="700"/>
            </a:lvl1pPr>
          </a:lstStyle>
          <a:p>
            <a:endParaRPr lang="en-US"/>
          </a:p>
        </p:txBody>
      </p:sp>
      <p:sp>
        <p:nvSpPr>
          <p:cNvPr id="10" name="Slide Number Placeholder 8">
            <a:extLst>
              <a:ext uri="{FF2B5EF4-FFF2-40B4-BE49-F238E27FC236}">
                <a16:creationId xmlns:a16="http://schemas.microsoft.com/office/drawing/2014/main" id="{848E79A5-5BCC-3942-5B4D-20F46AD5ED63}"/>
              </a:ext>
            </a:extLst>
          </p:cNvPr>
          <p:cNvSpPr>
            <a:spLocks noGrp="1"/>
          </p:cNvSpPr>
          <p:nvPr>
            <p:ph type="sldNum" sz="quarter" idx="4"/>
          </p:nvPr>
        </p:nvSpPr>
        <p:spPr>
          <a:xfrm>
            <a:off x="152400" y="6400799"/>
            <a:ext cx="304799" cy="304801"/>
          </a:xfrm>
          <a:prstGeom prst="rect">
            <a:avLst/>
          </a:prstGeom>
        </p:spPr>
        <p:txBody>
          <a:bodyPr vert="horz" lIns="0" tIns="0" rIns="0" bIns="0" rtlCol="0" anchor="b"/>
          <a:lstStyle>
            <a:lvl1pPr algn="ctr">
              <a:defRPr sz="900">
                <a:solidFill>
                  <a:srgbClr val="222222"/>
                </a:solidFill>
              </a:defRPr>
            </a:lvl1pPr>
          </a:lstStyle>
          <a:p>
            <a:fld id="{DD01415F-5F32-4771-AE74-55868ADB41CE}" type="slidenum">
              <a:rPr lang="en-US" smtClean="0"/>
              <a:pPr/>
              <a:t>‹#›</a:t>
            </a:fld>
            <a:endParaRPr lang="en-US"/>
          </a:p>
        </p:txBody>
      </p:sp>
      <p:cxnSp>
        <p:nvCxnSpPr>
          <p:cNvPr id="3" name="Straight Connector 2">
            <a:extLst>
              <a:ext uri="{FF2B5EF4-FFF2-40B4-BE49-F238E27FC236}">
                <a16:creationId xmlns:a16="http://schemas.microsoft.com/office/drawing/2014/main" id="{E5E7CC7F-9642-7927-8032-88AD95A7D0B0}"/>
              </a:ext>
            </a:extLst>
          </p:cNvPr>
          <p:cNvCxnSpPr>
            <a:cxnSpLocks/>
          </p:cNvCxnSpPr>
          <p:nvPr userDrawn="1"/>
        </p:nvCxnSpPr>
        <p:spPr>
          <a:xfrm>
            <a:off x="5554663" y="1828798"/>
            <a:ext cx="6027737"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81EA9CD-CB29-4028-2F31-DF73709FE1D2}"/>
              </a:ext>
            </a:extLst>
          </p:cNvPr>
          <p:cNvCxnSpPr/>
          <p:nvPr userDrawn="1"/>
        </p:nvCxnSpPr>
        <p:spPr>
          <a:xfrm>
            <a:off x="11582400" y="152396"/>
            <a:ext cx="0" cy="65532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 Placeholder 10">
            <a:extLst>
              <a:ext uri="{FF2B5EF4-FFF2-40B4-BE49-F238E27FC236}">
                <a16:creationId xmlns:a16="http://schemas.microsoft.com/office/drawing/2014/main" id="{D12417F6-FD9C-BFD9-7FA5-A459DC06B747}"/>
              </a:ext>
            </a:extLst>
          </p:cNvPr>
          <p:cNvSpPr>
            <a:spLocks noGrp="1"/>
          </p:cNvSpPr>
          <p:nvPr>
            <p:ph type="body" sz="quarter" idx="11"/>
          </p:nvPr>
        </p:nvSpPr>
        <p:spPr>
          <a:xfrm>
            <a:off x="5862620" y="848360"/>
            <a:ext cx="5440380" cy="828039"/>
          </a:xfrm>
        </p:spPr>
        <p:txBody>
          <a:bodyPr anchor="ctr"/>
          <a:lstStyle>
            <a:lvl1pPr>
              <a:lnSpc>
                <a:spcPct val="90000"/>
              </a:lnSpc>
              <a:spcBef>
                <a:spcPts val="0"/>
              </a:spcBef>
              <a:defRPr sz="3200" b="1" spc="-60" baseline="0">
                <a:solidFill>
                  <a:schemeClr val="tx1"/>
                </a:solidFill>
                <a:latin typeface="Amasis MT Pro" panose="02040504050005020304" pitchFamily="18" charset="0"/>
              </a:defRPr>
            </a:lvl1pPr>
          </a:lstStyle>
          <a:p>
            <a:pPr lvl="0"/>
            <a:r>
              <a:rPr lang="en-US"/>
              <a:t>Click to edit Master text styles</a:t>
            </a:r>
          </a:p>
        </p:txBody>
      </p:sp>
    </p:spTree>
    <p:extLst>
      <p:ext uri="{BB962C8B-B14F-4D97-AF65-F5344CB8AC3E}">
        <p14:creationId xmlns:p14="http://schemas.microsoft.com/office/powerpoint/2010/main" val="833791594"/>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FFF64-8CC0-6BE4-E825-E19570548A57}"/>
              </a:ext>
            </a:extLst>
          </p:cNvPr>
          <p:cNvSpPr>
            <a:spLocks noGrp="1"/>
          </p:cNvSpPr>
          <p:nvPr>
            <p:ph type="title" hasCustomPrompt="1"/>
          </p:nvPr>
        </p:nvSpPr>
        <p:spPr>
          <a:xfrm>
            <a:off x="1066800" y="1066800"/>
            <a:ext cx="7423150" cy="3514298"/>
          </a:xfrm>
        </p:spPr>
        <p:txBody>
          <a:bodyPr anchor="b"/>
          <a:lstStyle>
            <a:lvl1pPr>
              <a:lnSpc>
                <a:spcPct val="80000"/>
              </a:lnSpc>
              <a:defRPr sz="3600" b="0" i="1" spc="-60" baseline="0"/>
            </a:lvl1pPr>
          </a:lstStyle>
          <a:p>
            <a:r>
              <a:rPr lang="en-US"/>
              <a:t>“Insert Quote”</a:t>
            </a:r>
          </a:p>
        </p:txBody>
      </p:sp>
      <p:cxnSp>
        <p:nvCxnSpPr>
          <p:cNvPr id="6" name="Straight Connector 5">
            <a:extLst>
              <a:ext uri="{FF2B5EF4-FFF2-40B4-BE49-F238E27FC236}">
                <a16:creationId xmlns:a16="http://schemas.microsoft.com/office/drawing/2014/main" id="{A67379E0-E2F0-CADB-1080-9EAF455F1DA7}"/>
              </a:ext>
            </a:extLst>
          </p:cNvPr>
          <p:cNvCxnSpPr>
            <a:cxnSpLocks/>
          </p:cNvCxnSpPr>
          <p:nvPr userDrawn="1"/>
        </p:nvCxnSpPr>
        <p:spPr>
          <a:xfrm>
            <a:off x="609600" y="605367"/>
            <a:ext cx="10972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01EF08D-C0BF-C167-C4CF-AD34EA1CB6A3}"/>
              </a:ext>
            </a:extLst>
          </p:cNvPr>
          <p:cNvCxnSpPr>
            <a:cxnSpLocks/>
          </p:cNvCxnSpPr>
          <p:nvPr userDrawn="1"/>
        </p:nvCxnSpPr>
        <p:spPr>
          <a:xfrm>
            <a:off x="609600" y="6248400"/>
            <a:ext cx="10972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CF0D56A2-6DE2-7C41-0472-06D8A7E101F5}"/>
              </a:ext>
            </a:extLst>
          </p:cNvPr>
          <p:cNvSpPr>
            <a:spLocks noGrp="1"/>
          </p:cNvSpPr>
          <p:nvPr>
            <p:ph type="body" sz="quarter" idx="13"/>
          </p:nvPr>
        </p:nvSpPr>
        <p:spPr>
          <a:xfrm>
            <a:off x="1066800" y="6405033"/>
            <a:ext cx="2790825" cy="300567"/>
          </a:xfrm>
        </p:spPr>
        <p:txBody>
          <a:bodyPr numCol="1" anchor="b"/>
          <a:lstStyle>
            <a:lvl1pPr>
              <a:defRPr sz="1000"/>
            </a:lvl1pPr>
          </a:lstStyle>
          <a:p>
            <a:pPr lvl="0"/>
            <a:r>
              <a:rPr lang="en-US"/>
              <a:t>Click to edit Master text styles</a:t>
            </a:r>
          </a:p>
        </p:txBody>
      </p:sp>
      <p:cxnSp>
        <p:nvCxnSpPr>
          <p:cNvPr id="8" name="Straight Connector 7">
            <a:extLst>
              <a:ext uri="{FF2B5EF4-FFF2-40B4-BE49-F238E27FC236}">
                <a16:creationId xmlns:a16="http://schemas.microsoft.com/office/drawing/2014/main" id="{2347DDA1-3DA2-2547-7B35-3E52E4616539}"/>
              </a:ext>
            </a:extLst>
          </p:cNvPr>
          <p:cNvCxnSpPr/>
          <p:nvPr userDrawn="1"/>
        </p:nvCxnSpPr>
        <p:spPr>
          <a:xfrm>
            <a:off x="609600" y="152400"/>
            <a:ext cx="0" cy="65532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0D258C7-A349-4C50-6826-5509CBCBC68F}"/>
              </a:ext>
            </a:extLst>
          </p:cNvPr>
          <p:cNvCxnSpPr/>
          <p:nvPr userDrawn="1"/>
        </p:nvCxnSpPr>
        <p:spPr>
          <a:xfrm>
            <a:off x="11582400" y="152396"/>
            <a:ext cx="0" cy="65532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4FB76FC6-5AB3-586D-4FAE-62E952DA8168}"/>
              </a:ext>
            </a:extLst>
          </p:cNvPr>
          <p:cNvSpPr>
            <a:spLocks noGrp="1"/>
          </p:cNvSpPr>
          <p:nvPr>
            <p:ph type="body" sz="quarter" idx="15" hasCustomPrompt="1"/>
          </p:nvPr>
        </p:nvSpPr>
        <p:spPr>
          <a:xfrm>
            <a:off x="1066801" y="4881350"/>
            <a:ext cx="7423150" cy="909850"/>
          </a:xfrm>
        </p:spPr>
        <p:txBody>
          <a:bodyPr/>
          <a:lstStyle>
            <a:lvl1pPr>
              <a:lnSpc>
                <a:spcPct val="90000"/>
              </a:lnSpc>
              <a:spcBef>
                <a:spcPts val="300"/>
              </a:spcBef>
              <a:spcAft>
                <a:spcPts val="300"/>
              </a:spcAft>
              <a:defRPr b="1"/>
            </a:lvl1pPr>
            <a:lvl2pPr>
              <a:lnSpc>
                <a:spcPct val="90000"/>
              </a:lnSpc>
              <a:spcBef>
                <a:spcPts val="300"/>
              </a:spcBef>
              <a:spcAft>
                <a:spcPts val="300"/>
              </a:spcAft>
              <a:defRPr/>
            </a:lvl2pPr>
            <a:lvl3pPr>
              <a:lnSpc>
                <a:spcPct val="90000"/>
              </a:lnSpc>
              <a:spcBef>
                <a:spcPts val="300"/>
              </a:spcBef>
              <a:spcAft>
                <a:spcPts val="300"/>
              </a:spcAft>
              <a:defRPr/>
            </a:lvl3pPr>
            <a:lvl4pPr>
              <a:lnSpc>
                <a:spcPct val="90000"/>
              </a:lnSpc>
              <a:spcBef>
                <a:spcPts val="300"/>
              </a:spcBef>
              <a:spcAft>
                <a:spcPts val="300"/>
              </a:spcAft>
              <a:defRPr/>
            </a:lvl4pPr>
            <a:lvl5pPr>
              <a:lnSpc>
                <a:spcPct val="90000"/>
              </a:lnSpc>
              <a:spcBef>
                <a:spcPts val="300"/>
              </a:spcBef>
              <a:spcAft>
                <a:spcPts val="300"/>
              </a:spcAft>
              <a:defRPr/>
            </a:lvl5pPr>
          </a:lstStyle>
          <a:p>
            <a:pPr lvl="0"/>
            <a:r>
              <a:rPr lang="en-US"/>
              <a:t>Name</a:t>
            </a:r>
          </a:p>
          <a:p>
            <a:pPr lvl="0"/>
            <a:r>
              <a:rPr lang="en-US"/>
              <a:t>Title</a:t>
            </a:r>
          </a:p>
        </p:txBody>
      </p:sp>
      <p:sp>
        <p:nvSpPr>
          <p:cNvPr id="4" name="Footer Placeholder 2">
            <a:extLst>
              <a:ext uri="{FF2B5EF4-FFF2-40B4-BE49-F238E27FC236}">
                <a16:creationId xmlns:a16="http://schemas.microsoft.com/office/drawing/2014/main" id="{5816985C-5A0F-6B6F-51D7-692E9D8FFDE6}"/>
              </a:ext>
            </a:extLst>
          </p:cNvPr>
          <p:cNvSpPr>
            <a:spLocks noGrp="1"/>
          </p:cNvSpPr>
          <p:nvPr>
            <p:ph type="ftr" sz="quarter" idx="10"/>
          </p:nvPr>
        </p:nvSpPr>
        <p:spPr>
          <a:xfrm rot="16200000">
            <a:off x="-2514598" y="3276604"/>
            <a:ext cx="5638800" cy="304796"/>
          </a:xfrm>
        </p:spPr>
        <p:txBody>
          <a:bodyPr anchor="ctr"/>
          <a:lstStyle>
            <a:lvl1pPr algn="ctr">
              <a:defRPr sz="700"/>
            </a:lvl1pPr>
          </a:lstStyle>
          <a:p>
            <a:endParaRPr lang="en-US"/>
          </a:p>
        </p:txBody>
      </p:sp>
      <p:sp>
        <p:nvSpPr>
          <p:cNvPr id="10" name="Slide Number Placeholder 8">
            <a:extLst>
              <a:ext uri="{FF2B5EF4-FFF2-40B4-BE49-F238E27FC236}">
                <a16:creationId xmlns:a16="http://schemas.microsoft.com/office/drawing/2014/main" id="{BD7DD00D-5973-33CF-2FAC-B04084E3C241}"/>
              </a:ext>
            </a:extLst>
          </p:cNvPr>
          <p:cNvSpPr>
            <a:spLocks noGrp="1"/>
          </p:cNvSpPr>
          <p:nvPr>
            <p:ph type="sldNum" sz="quarter" idx="4"/>
          </p:nvPr>
        </p:nvSpPr>
        <p:spPr>
          <a:xfrm>
            <a:off x="152400" y="6400799"/>
            <a:ext cx="304799" cy="304801"/>
          </a:xfrm>
          <a:prstGeom prst="rect">
            <a:avLst/>
          </a:prstGeom>
        </p:spPr>
        <p:txBody>
          <a:bodyPr vert="horz" lIns="0" tIns="0" rIns="0" bIns="0" rtlCol="0" anchor="b"/>
          <a:lstStyle>
            <a:lvl1pPr algn="ctr">
              <a:defRPr sz="900">
                <a:solidFill>
                  <a:srgbClr val="222222"/>
                </a:solidFill>
              </a:defRPr>
            </a:lvl1pPr>
          </a:lstStyle>
          <a:p>
            <a:fld id="{DD01415F-5F32-4771-AE74-55868ADB41CE}" type="slidenum">
              <a:rPr lang="en-US" smtClean="0"/>
              <a:pPr/>
              <a:t>‹#›</a:t>
            </a:fld>
            <a:endParaRPr lang="en-US"/>
          </a:p>
        </p:txBody>
      </p:sp>
      <p:sp>
        <p:nvSpPr>
          <p:cNvPr id="12" name="Picture Placeholder 11">
            <a:extLst>
              <a:ext uri="{FF2B5EF4-FFF2-40B4-BE49-F238E27FC236}">
                <a16:creationId xmlns:a16="http://schemas.microsoft.com/office/drawing/2014/main" id="{390BD574-52F4-FFD6-6262-9355C50859F2}"/>
              </a:ext>
            </a:extLst>
          </p:cNvPr>
          <p:cNvSpPr>
            <a:spLocks noGrp="1"/>
          </p:cNvSpPr>
          <p:nvPr>
            <p:ph type="pic" sz="quarter" idx="16"/>
          </p:nvPr>
        </p:nvSpPr>
        <p:spPr>
          <a:xfrm>
            <a:off x="8791575" y="1066801"/>
            <a:ext cx="2638425" cy="3514298"/>
          </a:xfrm>
        </p:spPr>
        <p:txBody>
          <a:bodyPr/>
          <a:lstStyle/>
          <a:p>
            <a:r>
              <a:rPr lang="en-US"/>
              <a:t>Click icon to add picture</a:t>
            </a:r>
          </a:p>
        </p:txBody>
      </p:sp>
    </p:spTree>
    <p:extLst>
      <p:ext uri="{BB962C8B-B14F-4D97-AF65-F5344CB8AC3E}">
        <p14:creationId xmlns:p14="http://schemas.microsoft.com/office/powerpoint/2010/main" val="4153183477"/>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A67379E0-E2F0-CADB-1080-9EAF455F1DA7}"/>
              </a:ext>
            </a:extLst>
          </p:cNvPr>
          <p:cNvCxnSpPr>
            <a:cxnSpLocks/>
          </p:cNvCxnSpPr>
          <p:nvPr userDrawn="1"/>
        </p:nvCxnSpPr>
        <p:spPr>
          <a:xfrm>
            <a:off x="609600" y="605367"/>
            <a:ext cx="10972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01EF08D-C0BF-C167-C4CF-AD34EA1CB6A3}"/>
              </a:ext>
            </a:extLst>
          </p:cNvPr>
          <p:cNvCxnSpPr>
            <a:cxnSpLocks/>
          </p:cNvCxnSpPr>
          <p:nvPr userDrawn="1"/>
        </p:nvCxnSpPr>
        <p:spPr>
          <a:xfrm>
            <a:off x="609600" y="6248400"/>
            <a:ext cx="10972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CF0D56A2-6DE2-7C41-0472-06D8A7E101F5}"/>
              </a:ext>
            </a:extLst>
          </p:cNvPr>
          <p:cNvSpPr>
            <a:spLocks noGrp="1"/>
          </p:cNvSpPr>
          <p:nvPr>
            <p:ph type="body" sz="quarter" idx="13"/>
          </p:nvPr>
        </p:nvSpPr>
        <p:spPr>
          <a:xfrm>
            <a:off x="1066800" y="6405033"/>
            <a:ext cx="2790825" cy="300567"/>
          </a:xfrm>
        </p:spPr>
        <p:txBody>
          <a:bodyPr numCol="1" anchor="b"/>
          <a:lstStyle>
            <a:lvl1pPr>
              <a:defRPr sz="1000"/>
            </a:lvl1pPr>
          </a:lstStyle>
          <a:p>
            <a:pPr lvl="0"/>
            <a:r>
              <a:rPr lang="en-US"/>
              <a:t>Click to edit Master text styles</a:t>
            </a:r>
          </a:p>
        </p:txBody>
      </p:sp>
      <p:cxnSp>
        <p:nvCxnSpPr>
          <p:cNvPr id="8" name="Straight Connector 7">
            <a:extLst>
              <a:ext uri="{FF2B5EF4-FFF2-40B4-BE49-F238E27FC236}">
                <a16:creationId xmlns:a16="http://schemas.microsoft.com/office/drawing/2014/main" id="{2347DDA1-3DA2-2547-7B35-3E52E4616539}"/>
              </a:ext>
            </a:extLst>
          </p:cNvPr>
          <p:cNvCxnSpPr/>
          <p:nvPr userDrawn="1"/>
        </p:nvCxnSpPr>
        <p:spPr>
          <a:xfrm>
            <a:off x="609600" y="152400"/>
            <a:ext cx="0" cy="65532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0D258C7-A349-4C50-6826-5509CBCBC68F}"/>
              </a:ext>
            </a:extLst>
          </p:cNvPr>
          <p:cNvCxnSpPr/>
          <p:nvPr userDrawn="1"/>
        </p:nvCxnSpPr>
        <p:spPr>
          <a:xfrm>
            <a:off x="11582400" y="152396"/>
            <a:ext cx="0" cy="65532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Footer Placeholder 2">
            <a:extLst>
              <a:ext uri="{FF2B5EF4-FFF2-40B4-BE49-F238E27FC236}">
                <a16:creationId xmlns:a16="http://schemas.microsoft.com/office/drawing/2014/main" id="{5816985C-5A0F-6B6F-51D7-692E9D8FFDE6}"/>
              </a:ext>
            </a:extLst>
          </p:cNvPr>
          <p:cNvSpPr>
            <a:spLocks noGrp="1"/>
          </p:cNvSpPr>
          <p:nvPr>
            <p:ph type="ftr" sz="quarter" idx="10"/>
          </p:nvPr>
        </p:nvSpPr>
        <p:spPr>
          <a:xfrm rot="16200000">
            <a:off x="-2514598" y="3276604"/>
            <a:ext cx="5638800" cy="304796"/>
          </a:xfrm>
        </p:spPr>
        <p:txBody>
          <a:bodyPr anchor="ctr"/>
          <a:lstStyle>
            <a:lvl1pPr algn="ctr">
              <a:defRPr sz="700"/>
            </a:lvl1pPr>
          </a:lstStyle>
          <a:p>
            <a:endParaRPr lang="en-US"/>
          </a:p>
        </p:txBody>
      </p:sp>
      <p:sp>
        <p:nvSpPr>
          <p:cNvPr id="10" name="Slide Number Placeholder 8">
            <a:extLst>
              <a:ext uri="{FF2B5EF4-FFF2-40B4-BE49-F238E27FC236}">
                <a16:creationId xmlns:a16="http://schemas.microsoft.com/office/drawing/2014/main" id="{BD7DD00D-5973-33CF-2FAC-B04084E3C241}"/>
              </a:ext>
            </a:extLst>
          </p:cNvPr>
          <p:cNvSpPr>
            <a:spLocks noGrp="1"/>
          </p:cNvSpPr>
          <p:nvPr>
            <p:ph type="sldNum" sz="quarter" idx="4"/>
          </p:nvPr>
        </p:nvSpPr>
        <p:spPr>
          <a:xfrm>
            <a:off x="152400" y="6400799"/>
            <a:ext cx="304799" cy="304801"/>
          </a:xfrm>
          <a:prstGeom prst="rect">
            <a:avLst/>
          </a:prstGeom>
        </p:spPr>
        <p:txBody>
          <a:bodyPr vert="horz" lIns="0" tIns="0" rIns="0" bIns="0" rtlCol="0" anchor="b"/>
          <a:lstStyle>
            <a:lvl1pPr algn="ctr">
              <a:defRPr sz="900">
                <a:solidFill>
                  <a:srgbClr val="222222"/>
                </a:solidFill>
              </a:defRPr>
            </a:lvl1pPr>
          </a:lstStyle>
          <a:p>
            <a:fld id="{DD01415F-5F32-4771-AE74-55868ADB41CE}" type="slidenum">
              <a:rPr lang="en-US" smtClean="0"/>
              <a:pPr/>
              <a:t>‹#›</a:t>
            </a:fld>
            <a:endParaRPr lang="en-US"/>
          </a:p>
        </p:txBody>
      </p:sp>
      <p:sp>
        <p:nvSpPr>
          <p:cNvPr id="12" name="Table Placeholder 11">
            <a:extLst>
              <a:ext uri="{FF2B5EF4-FFF2-40B4-BE49-F238E27FC236}">
                <a16:creationId xmlns:a16="http://schemas.microsoft.com/office/drawing/2014/main" id="{F6D36281-CF56-56C0-875C-D1B0308C2CFB}"/>
              </a:ext>
            </a:extLst>
          </p:cNvPr>
          <p:cNvSpPr>
            <a:spLocks noGrp="1"/>
          </p:cNvSpPr>
          <p:nvPr>
            <p:ph type="tbl" sz="quarter" idx="16"/>
          </p:nvPr>
        </p:nvSpPr>
        <p:spPr>
          <a:xfrm>
            <a:off x="1066800" y="1981200"/>
            <a:ext cx="10058402" cy="4110038"/>
          </a:xfrm>
        </p:spPr>
        <p:txBody>
          <a:bodyPr/>
          <a:lstStyle/>
          <a:p>
            <a:r>
              <a:rPr lang="en-US"/>
              <a:t>Click icon to add table</a:t>
            </a:r>
          </a:p>
        </p:txBody>
      </p:sp>
      <p:sp>
        <p:nvSpPr>
          <p:cNvPr id="3" name="Text Placeholder 10">
            <a:extLst>
              <a:ext uri="{FF2B5EF4-FFF2-40B4-BE49-F238E27FC236}">
                <a16:creationId xmlns:a16="http://schemas.microsoft.com/office/drawing/2014/main" id="{F096B97F-F859-5099-19D6-20C7A4C4A682}"/>
              </a:ext>
            </a:extLst>
          </p:cNvPr>
          <p:cNvSpPr>
            <a:spLocks noGrp="1"/>
          </p:cNvSpPr>
          <p:nvPr>
            <p:ph type="body" sz="quarter" idx="11"/>
          </p:nvPr>
        </p:nvSpPr>
        <p:spPr>
          <a:xfrm>
            <a:off x="1066799" y="848360"/>
            <a:ext cx="10064715" cy="828039"/>
          </a:xfrm>
        </p:spPr>
        <p:txBody>
          <a:bodyPr anchor="ctr"/>
          <a:lstStyle>
            <a:lvl1pPr>
              <a:lnSpc>
                <a:spcPct val="90000"/>
              </a:lnSpc>
              <a:spcBef>
                <a:spcPts val="0"/>
              </a:spcBef>
              <a:defRPr sz="3200" b="1" spc="-60" baseline="0">
                <a:solidFill>
                  <a:schemeClr val="tx1"/>
                </a:solidFill>
                <a:latin typeface="Amasis MT Pro" panose="02040504050005020304" pitchFamily="18" charset="0"/>
              </a:defRPr>
            </a:lvl1pPr>
          </a:lstStyle>
          <a:p>
            <a:pPr lvl="0"/>
            <a:r>
              <a:rPr lang="en-US"/>
              <a:t>Click to edit Master text styles</a:t>
            </a:r>
          </a:p>
        </p:txBody>
      </p:sp>
    </p:spTree>
    <p:extLst>
      <p:ext uri="{BB962C8B-B14F-4D97-AF65-F5344CB8AC3E}">
        <p14:creationId xmlns:p14="http://schemas.microsoft.com/office/powerpoint/2010/main" val="2037330929"/>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1322D9-600A-4057-86B7-C922BA3C8150}" type="datetimeFigureOut">
              <a:rPr lang="en-US" smtClean="0"/>
              <a:t>5/29/2025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1D9764-54AE-47B6-8E0F-B32E36DEECC3}" type="slidenum">
              <a:rPr lang="en-US" smtClean="0"/>
              <a:t>‹#›</a:t>
            </a:fld>
            <a:endParaRPr lang="en-US"/>
          </a:p>
        </p:txBody>
      </p:sp>
    </p:spTree>
    <p:extLst>
      <p:ext uri="{BB962C8B-B14F-4D97-AF65-F5344CB8AC3E}">
        <p14:creationId xmlns:p14="http://schemas.microsoft.com/office/powerpoint/2010/main" val="12593054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Text -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13" name="Text Placeholder 8">
            <a:extLst>
              <a:ext uri="{FF2B5EF4-FFF2-40B4-BE49-F238E27FC236}">
                <a16:creationId xmlns:a16="http://schemas.microsoft.com/office/drawing/2014/main" id="{F7799139-4D90-4D40-9D43-237DFBA91753}"/>
              </a:ext>
            </a:extLst>
          </p:cNvPr>
          <p:cNvSpPr>
            <a:spLocks noGrp="1"/>
          </p:cNvSpPr>
          <p:nvPr>
            <p:ph type="body" sz="quarter" idx="11"/>
          </p:nvPr>
        </p:nvSpPr>
        <p:spPr>
          <a:xfrm>
            <a:off x="1066800" y="1066800"/>
            <a:ext cx="10668000" cy="609600"/>
          </a:xfrm>
        </p:spPr>
        <p:txBody>
          <a:bodyPr lIns="0" tIns="0" rIns="0" bIns="0"/>
          <a:lstStyle>
            <a:lvl1pPr>
              <a:spcBef>
                <a:spcPts val="0"/>
              </a:spcBef>
              <a:defRPr sz="3600" b="1">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endParaRPr lang="en-US"/>
          </a:p>
        </p:txBody>
      </p:sp>
      <p:sp>
        <p:nvSpPr>
          <p:cNvPr id="5" name="Text Placeholder 4">
            <a:extLst>
              <a:ext uri="{FF2B5EF4-FFF2-40B4-BE49-F238E27FC236}">
                <a16:creationId xmlns:a16="http://schemas.microsoft.com/office/drawing/2014/main" id="{815562EC-2232-4819-8DD7-E4FFD4016C79}"/>
              </a:ext>
            </a:extLst>
          </p:cNvPr>
          <p:cNvSpPr>
            <a:spLocks noGrp="1"/>
          </p:cNvSpPr>
          <p:nvPr>
            <p:ph type="body" sz="quarter" idx="14"/>
          </p:nvPr>
        </p:nvSpPr>
        <p:spPr>
          <a:xfrm>
            <a:off x="1066800" y="2085975"/>
            <a:ext cx="10668000" cy="4314825"/>
          </a:xfrm>
        </p:spPr>
        <p:txBody>
          <a:bodyPr lIns="0" tIns="0" rIns="0" bIns="0" numCol="2" spcCol="457200"/>
          <a:lstStyle>
            <a:lvl1pPr marL="285750" indent="-285750">
              <a:buFont typeface="Arial" panose="020B0604020202020204" pitchFamily="34" charset="0"/>
              <a:buChar char="•"/>
              <a:defRPr/>
            </a:lvl1pPr>
          </a:lstStyle>
          <a:p>
            <a:pPr lvl="0"/>
            <a:r>
              <a:rPr lang="en-US"/>
              <a:t>Click to edit Master text styles</a:t>
            </a:r>
          </a:p>
        </p:txBody>
      </p:sp>
      <p:sp>
        <p:nvSpPr>
          <p:cNvPr id="3" name="Footer Placeholder 2">
            <a:extLst>
              <a:ext uri="{FF2B5EF4-FFF2-40B4-BE49-F238E27FC236}">
                <a16:creationId xmlns:a16="http://schemas.microsoft.com/office/drawing/2014/main" id="{1197E9C9-0696-4232-90E4-E258852AA685}"/>
              </a:ext>
            </a:extLst>
          </p:cNvPr>
          <p:cNvSpPr>
            <a:spLocks noGrp="1"/>
          </p:cNvSpPr>
          <p:nvPr>
            <p:ph type="ftr" sz="quarter" idx="15"/>
          </p:nvPr>
        </p:nvSpPr>
        <p:spPr/>
        <p:txBody>
          <a:bodyPr/>
          <a:lstStyle/>
          <a:p>
            <a:endParaRPr lang="en-US"/>
          </a:p>
        </p:txBody>
      </p:sp>
      <p:sp>
        <p:nvSpPr>
          <p:cNvPr id="6" name="Slide Number Placeholder 5">
            <a:extLst>
              <a:ext uri="{FF2B5EF4-FFF2-40B4-BE49-F238E27FC236}">
                <a16:creationId xmlns:a16="http://schemas.microsoft.com/office/drawing/2014/main" id="{7D269DE3-885B-4988-A4AE-0810047E6D2B}"/>
              </a:ext>
            </a:extLst>
          </p:cNvPr>
          <p:cNvSpPr>
            <a:spLocks noGrp="1"/>
          </p:cNvSpPr>
          <p:nvPr>
            <p:ph type="sldNum" sz="quarter" idx="16"/>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5500514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Section Brea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8" name="Picture Placeholder 6">
            <a:extLst>
              <a:ext uri="{FF2B5EF4-FFF2-40B4-BE49-F238E27FC236}">
                <a16:creationId xmlns:a16="http://schemas.microsoft.com/office/drawing/2014/main" id="{44819F9F-529B-4688-96BD-B28728F58AC0}"/>
              </a:ext>
            </a:extLst>
          </p:cNvPr>
          <p:cNvSpPr>
            <a:spLocks noGrp="1"/>
          </p:cNvSpPr>
          <p:nvPr>
            <p:ph type="pic" sz="quarter" idx="10"/>
          </p:nvPr>
        </p:nvSpPr>
        <p:spPr>
          <a:xfrm>
            <a:off x="1066801" y="457200"/>
            <a:ext cx="10668000" cy="4137025"/>
          </a:xfrm>
        </p:spPr>
        <p:txBody>
          <a:bodyPr/>
          <a:lstStyle/>
          <a:p>
            <a:endParaRPr lang="en-US"/>
          </a:p>
        </p:txBody>
      </p:sp>
      <p:sp>
        <p:nvSpPr>
          <p:cNvPr id="10" name="Text Placeholder 8">
            <a:extLst>
              <a:ext uri="{FF2B5EF4-FFF2-40B4-BE49-F238E27FC236}">
                <a16:creationId xmlns:a16="http://schemas.microsoft.com/office/drawing/2014/main" id="{49099E08-5F7F-4492-82F6-DC32A1B6912F}"/>
              </a:ext>
            </a:extLst>
          </p:cNvPr>
          <p:cNvSpPr>
            <a:spLocks noGrp="1"/>
          </p:cNvSpPr>
          <p:nvPr>
            <p:ph type="body" sz="quarter" idx="11"/>
          </p:nvPr>
        </p:nvSpPr>
        <p:spPr>
          <a:xfrm>
            <a:off x="1066800" y="4733925"/>
            <a:ext cx="10668000" cy="1381125"/>
          </a:xfrm>
        </p:spPr>
        <p:txBody>
          <a:bodyPr lIns="0" tIns="0" rIns="0" bIns="0"/>
          <a:lstStyle>
            <a:lvl1pPr>
              <a:spcBef>
                <a:spcPts val="0"/>
              </a:spcBef>
              <a:defRPr sz="3600" b="1">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Click to edit Master text styles</a:t>
            </a:r>
          </a:p>
        </p:txBody>
      </p:sp>
      <p:sp>
        <p:nvSpPr>
          <p:cNvPr id="12" name="Text Placeholder 5">
            <a:extLst>
              <a:ext uri="{FF2B5EF4-FFF2-40B4-BE49-F238E27FC236}">
                <a16:creationId xmlns:a16="http://schemas.microsoft.com/office/drawing/2014/main" id="{F29CDFEF-37F5-4879-9359-320601349343}"/>
              </a:ext>
            </a:extLst>
          </p:cNvPr>
          <p:cNvSpPr>
            <a:spLocks noGrp="1"/>
          </p:cNvSpPr>
          <p:nvPr>
            <p:ph type="body" sz="quarter" idx="12"/>
          </p:nvPr>
        </p:nvSpPr>
        <p:spPr>
          <a:xfrm>
            <a:off x="1066800" y="6210300"/>
            <a:ext cx="10668000" cy="190500"/>
          </a:xfrm>
        </p:spPr>
        <p:txBody>
          <a:bodyPr lIns="0" tIns="0" rIns="0" bIns="0"/>
          <a:lstStyle>
            <a:lvl1pPr>
              <a:defRPr sz="1400" i="1"/>
            </a:lvl1pPr>
          </a:lstStyle>
          <a:p>
            <a:pPr lvl="0"/>
            <a:r>
              <a:rPr lang="en-US"/>
              <a:t>Click to edit Master text styles</a:t>
            </a:r>
          </a:p>
        </p:txBody>
      </p:sp>
      <p:sp>
        <p:nvSpPr>
          <p:cNvPr id="5" name="Footer Placeholder 4">
            <a:extLst>
              <a:ext uri="{FF2B5EF4-FFF2-40B4-BE49-F238E27FC236}">
                <a16:creationId xmlns:a16="http://schemas.microsoft.com/office/drawing/2014/main" id="{23B115B0-BD3E-41BE-B840-AA2EA0A4F674}"/>
              </a:ext>
            </a:extLst>
          </p:cNvPr>
          <p:cNvSpPr>
            <a:spLocks noGrp="1"/>
          </p:cNvSpPr>
          <p:nvPr>
            <p:ph type="ftr" sz="quarter" idx="13"/>
          </p:nvPr>
        </p:nvSpPr>
        <p:spPr/>
        <p:txBody>
          <a:bodyPr/>
          <a:lstStyle/>
          <a:p>
            <a:endParaRPr lang="en-US"/>
          </a:p>
        </p:txBody>
      </p:sp>
      <p:sp>
        <p:nvSpPr>
          <p:cNvPr id="6" name="Slide Number Placeholder 5">
            <a:extLst>
              <a:ext uri="{FF2B5EF4-FFF2-40B4-BE49-F238E27FC236}">
                <a16:creationId xmlns:a16="http://schemas.microsoft.com/office/drawing/2014/main" id="{33B38526-5221-4A3C-9F61-E822E3595F92}"/>
              </a:ext>
            </a:extLst>
          </p:cNvPr>
          <p:cNvSpPr>
            <a:spLocks noGrp="1"/>
          </p:cNvSpPr>
          <p:nvPr>
            <p:ph type="sldNum" sz="quarter" idx="14"/>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16620321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7" name="Picture Placeholder 6">
            <a:extLst>
              <a:ext uri="{FF2B5EF4-FFF2-40B4-BE49-F238E27FC236}">
                <a16:creationId xmlns:a16="http://schemas.microsoft.com/office/drawing/2014/main" id="{880AA10C-2C1D-4B6A-8EAD-4749F012CF73}"/>
              </a:ext>
            </a:extLst>
          </p:cNvPr>
          <p:cNvSpPr>
            <a:spLocks noGrp="1"/>
          </p:cNvSpPr>
          <p:nvPr>
            <p:ph type="pic" sz="quarter" idx="10"/>
          </p:nvPr>
        </p:nvSpPr>
        <p:spPr>
          <a:xfrm>
            <a:off x="609600" y="0"/>
            <a:ext cx="11582400" cy="4594225"/>
          </a:xfrm>
        </p:spPr>
        <p:txBody>
          <a:bodyPr/>
          <a:lstStyle/>
          <a:p>
            <a:endParaRPr lang="en-US"/>
          </a:p>
        </p:txBody>
      </p:sp>
      <p:sp>
        <p:nvSpPr>
          <p:cNvPr id="9" name="Text Placeholder 8">
            <a:extLst>
              <a:ext uri="{FF2B5EF4-FFF2-40B4-BE49-F238E27FC236}">
                <a16:creationId xmlns:a16="http://schemas.microsoft.com/office/drawing/2014/main" id="{39F70C79-637F-4760-ACDB-43C1899E09D0}"/>
              </a:ext>
            </a:extLst>
          </p:cNvPr>
          <p:cNvSpPr>
            <a:spLocks noGrp="1"/>
          </p:cNvSpPr>
          <p:nvPr>
            <p:ph type="body" sz="quarter" idx="11"/>
          </p:nvPr>
        </p:nvSpPr>
        <p:spPr>
          <a:xfrm>
            <a:off x="1066800" y="4733925"/>
            <a:ext cx="10668000" cy="1381125"/>
          </a:xfrm>
        </p:spPr>
        <p:txBody>
          <a:bodyPr lIns="0" tIns="0" rIns="0" bIns="0"/>
          <a:lstStyle>
            <a:lvl1pPr>
              <a:lnSpc>
                <a:spcPts val="5000"/>
              </a:lnSpc>
              <a:spcBef>
                <a:spcPts val="0"/>
              </a:spcBef>
              <a:defRPr sz="4800" b="1">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Click to edit Master text styles</a:t>
            </a:r>
          </a:p>
        </p:txBody>
      </p:sp>
      <p:sp>
        <p:nvSpPr>
          <p:cNvPr id="12" name="Text Placeholder 5">
            <a:extLst>
              <a:ext uri="{FF2B5EF4-FFF2-40B4-BE49-F238E27FC236}">
                <a16:creationId xmlns:a16="http://schemas.microsoft.com/office/drawing/2014/main" id="{9FD89A1D-CE28-4061-8F9C-97943D1C425B}"/>
              </a:ext>
            </a:extLst>
          </p:cNvPr>
          <p:cNvSpPr>
            <a:spLocks noGrp="1"/>
          </p:cNvSpPr>
          <p:nvPr>
            <p:ph type="body" sz="quarter" idx="12"/>
          </p:nvPr>
        </p:nvSpPr>
        <p:spPr>
          <a:xfrm>
            <a:off x="1066800" y="6210300"/>
            <a:ext cx="10668000" cy="190500"/>
          </a:xfrm>
        </p:spPr>
        <p:txBody>
          <a:bodyPr lIns="0" tIns="0" rIns="0" bIns="0"/>
          <a:lstStyle>
            <a:lvl1pPr>
              <a:defRPr sz="1400" i="1"/>
            </a:lvl1pPr>
          </a:lstStyle>
          <a:p>
            <a:pPr lvl="0"/>
            <a:r>
              <a:rPr lang="en-US"/>
              <a:t>Click to edit Master text styles</a:t>
            </a:r>
          </a:p>
        </p:txBody>
      </p:sp>
      <p:sp>
        <p:nvSpPr>
          <p:cNvPr id="4" name="Footer Placeholder 3">
            <a:extLst>
              <a:ext uri="{FF2B5EF4-FFF2-40B4-BE49-F238E27FC236}">
                <a16:creationId xmlns:a16="http://schemas.microsoft.com/office/drawing/2014/main" id="{EC63E17E-9D9B-400D-AEA7-385A8D314F07}"/>
              </a:ext>
            </a:extLst>
          </p:cNvPr>
          <p:cNvSpPr>
            <a:spLocks noGrp="1"/>
          </p:cNvSpPr>
          <p:nvPr>
            <p:ph type="ftr" sz="quarter" idx="13"/>
          </p:nvPr>
        </p:nvSpPr>
        <p:spPr/>
        <p:txBody>
          <a:bodyPr/>
          <a:lstStyle/>
          <a:p>
            <a:endParaRPr lang="en-US"/>
          </a:p>
        </p:txBody>
      </p:sp>
      <p:sp>
        <p:nvSpPr>
          <p:cNvPr id="8" name="Slide Number Placeholder 7">
            <a:extLst>
              <a:ext uri="{FF2B5EF4-FFF2-40B4-BE49-F238E27FC236}">
                <a16:creationId xmlns:a16="http://schemas.microsoft.com/office/drawing/2014/main" id="{FA42F083-DAFC-45B5-B5F3-A99367970BAD}"/>
              </a:ext>
            </a:extLst>
          </p:cNvPr>
          <p:cNvSpPr>
            <a:spLocks noGrp="1"/>
          </p:cNvSpPr>
          <p:nvPr>
            <p:ph type="sldNum" sz="quarter" idx="14"/>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14624818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Blank">
    <p:bg>
      <p:bgPr>
        <a:solidFill>
          <a:srgbClr val="222222"/>
        </a:solidFill>
        <a:effectLst/>
      </p:bgPr>
    </p:bg>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B6C4ED35-7BF2-4C87-A5A1-7C0CFF77C44E}"/>
              </a:ext>
            </a:extLst>
          </p:cNvPr>
          <p:cNvSpPr txBox="1">
            <a:spLocks/>
          </p:cNvSpPr>
          <p:nvPr userDrawn="1"/>
        </p:nvSpPr>
        <p:spPr>
          <a:xfrm>
            <a:off x="152403" y="6400800"/>
            <a:ext cx="304798" cy="304800"/>
          </a:xfrm>
          <a:prstGeom prst="rect">
            <a:avLst/>
          </a:prstGeom>
        </p:spPr>
        <p:txBody>
          <a:bodyPr lIns="0" tIns="0" rIns="0" bIns="0" anchor="b"/>
          <a:lstStyle>
            <a:lvl1pPr marL="0" indent="0" algn="l" defTabSz="685800" rtl="0" eaLnBrk="1" latinLnBrk="0" hangingPunct="1">
              <a:spcBef>
                <a:spcPct val="20000"/>
              </a:spcBef>
              <a:buFontTx/>
              <a:buNone/>
              <a:defRPr sz="2000" kern="1200">
                <a:solidFill>
                  <a:srgbClr val="222222"/>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rgbClr val="222222"/>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rgbClr val="222222"/>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lgn="ctr"/>
            <a:fld id="{508CBEDC-41B7-42D5-9B71-14CBC1D618C0}" type="slidenum">
              <a:rPr lang="en-US" sz="900" b="1" smtClean="0">
                <a:solidFill>
                  <a:srgbClr val="222222"/>
                </a:solidFill>
              </a:rPr>
              <a:pPr algn="ctr"/>
              <a:t>‹#›</a:t>
            </a:fld>
            <a:endParaRPr lang="en-US" sz="900" b="1">
              <a:solidFill>
                <a:srgbClr val="222222"/>
              </a:solidFill>
            </a:endParaRPr>
          </a:p>
        </p:txBody>
      </p:sp>
      <p:sp>
        <p:nvSpPr>
          <p:cNvPr id="5" name="Footer Placeholder 4">
            <a:extLst>
              <a:ext uri="{FF2B5EF4-FFF2-40B4-BE49-F238E27FC236}">
                <a16:creationId xmlns:a16="http://schemas.microsoft.com/office/drawing/2014/main" id="{78B82DB8-628F-4F04-BF6D-2C2CBCA2C9A2}"/>
              </a:ext>
            </a:extLst>
          </p:cNvPr>
          <p:cNvSpPr>
            <a:spLocks noGrp="1"/>
          </p:cNvSpPr>
          <p:nvPr>
            <p:ph type="ftr" sz="quarter" idx="10"/>
          </p:nvPr>
        </p:nvSpPr>
        <p:spPr/>
        <p:txBody>
          <a:bodyPr/>
          <a:lstStyle/>
          <a:p>
            <a:r>
              <a:rPr lang="en-US"/>
              <a:t>Innovation Summit</a:t>
            </a:r>
          </a:p>
        </p:txBody>
      </p:sp>
      <p:sp>
        <p:nvSpPr>
          <p:cNvPr id="6" name="Slide Number Placeholder 5">
            <a:extLst>
              <a:ext uri="{FF2B5EF4-FFF2-40B4-BE49-F238E27FC236}">
                <a16:creationId xmlns:a16="http://schemas.microsoft.com/office/drawing/2014/main" id="{2A6E6E1E-368A-483B-A766-536643CDD9A2}"/>
              </a:ext>
            </a:extLst>
          </p:cNvPr>
          <p:cNvSpPr>
            <a:spLocks noGrp="1"/>
          </p:cNvSpPr>
          <p:nvPr>
            <p:ph type="sldNum" sz="quarter" idx="11"/>
          </p:nvPr>
        </p:nvSpPr>
        <p:spPr/>
        <p:txBody>
          <a:bodyPr/>
          <a:lstStyle/>
          <a:p>
            <a:fld id="{DD01415F-5F32-4771-AE74-55868ADB41CE}" type="slidenum">
              <a:rPr lang="en-US" smtClean="0"/>
              <a:pPr/>
              <a:t>‹#›</a:t>
            </a:fld>
            <a:endParaRPr lang="en-US"/>
          </a:p>
        </p:txBody>
      </p:sp>
      <p:sp>
        <p:nvSpPr>
          <p:cNvPr id="7" name="Text Placeholder 8">
            <a:extLst>
              <a:ext uri="{FF2B5EF4-FFF2-40B4-BE49-F238E27FC236}">
                <a16:creationId xmlns:a16="http://schemas.microsoft.com/office/drawing/2014/main" id="{0DA822C0-BDA7-A1BA-5A54-5E052A00A6BF}"/>
              </a:ext>
            </a:extLst>
          </p:cNvPr>
          <p:cNvSpPr>
            <a:spLocks noGrp="1"/>
          </p:cNvSpPr>
          <p:nvPr>
            <p:ph type="body" sz="quarter" idx="12"/>
          </p:nvPr>
        </p:nvSpPr>
        <p:spPr>
          <a:xfrm>
            <a:off x="1066800" y="677333"/>
            <a:ext cx="10668000" cy="609600"/>
          </a:xfrm>
        </p:spPr>
        <p:txBody>
          <a:bodyPr lIns="0" tIns="0" rIns="0" bIns="0"/>
          <a:lstStyle>
            <a:lvl1pPr>
              <a:spcBef>
                <a:spcPts val="0"/>
              </a:spcBef>
              <a:defRPr sz="3200" b="1">
                <a:solidFill>
                  <a:schemeClr val="bg1"/>
                </a:solidFill>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endParaRPr lang="en-US"/>
          </a:p>
        </p:txBody>
      </p:sp>
    </p:spTree>
    <p:extLst>
      <p:ext uri="{BB962C8B-B14F-4D97-AF65-F5344CB8AC3E}">
        <p14:creationId xmlns:p14="http://schemas.microsoft.com/office/powerpoint/2010/main" val="29607852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4" name="Text Placeholder 1">
            <a:extLst>
              <a:ext uri="{FF2B5EF4-FFF2-40B4-BE49-F238E27FC236}">
                <a16:creationId xmlns:a16="http://schemas.microsoft.com/office/drawing/2014/main" id="{C5C28086-ABFC-40E4-B6FB-CEBE58CE53CA}"/>
              </a:ext>
            </a:extLst>
          </p:cNvPr>
          <p:cNvSpPr txBox="1">
            <a:spLocks/>
          </p:cNvSpPr>
          <p:nvPr userDrawn="1"/>
        </p:nvSpPr>
        <p:spPr>
          <a:xfrm>
            <a:off x="152403" y="6400800"/>
            <a:ext cx="304798" cy="304800"/>
          </a:xfrm>
          <a:prstGeom prst="rect">
            <a:avLst/>
          </a:prstGeom>
        </p:spPr>
        <p:txBody>
          <a:bodyPr lIns="0" tIns="0" rIns="0" bIns="0" anchor="b"/>
          <a:lstStyle>
            <a:lvl1pPr marL="0" indent="0" algn="l" defTabSz="685800" rtl="0" eaLnBrk="1" latinLnBrk="0" hangingPunct="1">
              <a:spcBef>
                <a:spcPct val="20000"/>
              </a:spcBef>
              <a:buFontTx/>
              <a:buNone/>
              <a:defRPr sz="2000" kern="1200">
                <a:solidFill>
                  <a:srgbClr val="222222"/>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rgbClr val="222222"/>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rgbClr val="222222"/>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lgn="ctr"/>
            <a:fld id="{508CBEDC-41B7-42D5-9B71-14CBC1D618C0}" type="slidenum">
              <a:rPr lang="en-US" sz="900" b="1" smtClean="0">
                <a:solidFill>
                  <a:srgbClr val="222222"/>
                </a:solidFill>
              </a:rPr>
              <a:pPr algn="ctr"/>
              <a:t>‹#›</a:t>
            </a:fld>
            <a:endParaRPr lang="en-US" sz="900" b="1">
              <a:solidFill>
                <a:srgbClr val="222222"/>
              </a:solidFill>
            </a:endParaRPr>
          </a:p>
        </p:txBody>
      </p:sp>
      <p:sp>
        <p:nvSpPr>
          <p:cNvPr id="5" name="Footer Placeholder 4">
            <a:extLst>
              <a:ext uri="{FF2B5EF4-FFF2-40B4-BE49-F238E27FC236}">
                <a16:creationId xmlns:a16="http://schemas.microsoft.com/office/drawing/2014/main" id="{BE73A506-3311-4C5E-8CCA-0B4897099A8F}"/>
              </a:ext>
            </a:extLst>
          </p:cNvPr>
          <p:cNvSpPr>
            <a:spLocks noGrp="1"/>
          </p:cNvSpPr>
          <p:nvPr>
            <p:ph type="ftr" sz="quarter" idx="10"/>
          </p:nvPr>
        </p:nvSpPr>
        <p:spPr/>
        <p:txBody>
          <a:bodyPr/>
          <a:lstStyle/>
          <a:p>
            <a:endParaRPr lang="en-US"/>
          </a:p>
        </p:txBody>
      </p:sp>
      <p:sp>
        <p:nvSpPr>
          <p:cNvPr id="6" name="Slide Number Placeholder 5">
            <a:extLst>
              <a:ext uri="{FF2B5EF4-FFF2-40B4-BE49-F238E27FC236}">
                <a16:creationId xmlns:a16="http://schemas.microsoft.com/office/drawing/2014/main" id="{66B00352-836A-4D07-8EAC-EC98137D28A4}"/>
              </a:ext>
            </a:extLst>
          </p:cNvPr>
          <p:cNvSpPr>
            <a:spLocks noGrp="1"/>
          </p:cNvSpPr>
          <p:nvPr>
            <p:ph type="sldNum" sz="quarter" idx="11"/>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5861802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le -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7" name="Picture Placeholder 6">
            <a:extLst>
              <a:ext uri="{FF2B5EF4-FFF2-40B4-BE49-F238E27FC236}">
                <a16:creationId xmlns:a16="http://schemas.microsoft.com/office/drawing/2014/main" id="{880AA10C-2C1D-4B6A-8EAD-4749F012CF73}"/>
              </a:ext>
            </a:extLst>
          </p:cNvPr>
          <p:cNvSpPr>
            <a:spLocks noGrp="1"/>
          </p:cNvSpPr>
          <p:nvPr>
            <p:ph type="pic" sz="quarter" idx="10"/>
          </p:nvPr>
        </p:nvSpPr>
        <p:spPr>
          <a:xfrm>
            <a:off x="609600" y="0"/>
            <a:ext cx="11582400" cy="4594225"/>
          </a:xfrm>
        </p:spPr>
        <p:txBody>
          <a:bodyPr/>
          <a:lstStyle/>
          <a:p>
            <a:endParaRPr lang="en-US"/>
          </a:p>
        </p:txBody>
      </p:sp>
      <p:sp>
        <p:nvSpPr>
          <p:cNvPr id="9" name="Text Placeholder 8">
            <a:extLst>
              <a:ext uri="{FF2B5EF4-FFF2-40B4-BE49-F238E27FC236}">
                <a16:creationId xmlns:a16="http://schemas.microsoft.com/office/drawing/2014/main" id="{39F70C79-637F-4760-ACDB-43C1899E09D0}"/>
              </a:ext>
            </a:extLst>
          </p:cNvPr>
          <p:cNvSpPr>
            <a:spLocks noGrp="1"/>
          </p:cNvSpPr>
          <p:nvPr>
            <p:ph type="body" sz="quarter" idx="11"/>
          </p:nvPr>
        </p:nvSpPr>
        <p:spPr>
          <a:xfrm>
            <a:off x="1066800" y="4733925"/>
            <a:ext cx="10668000" cy="1381125"/>
          </a:xfrm>
        </p:spPr>
        <p:txBody>
          <a:bodyPr lIns="0" tIns="0" rIns="0" bIns="0"/>
          <a:lstStyle>
            <a:lvl1pPr>
              <a:lnSpc>
                <a:spcPts val="5000"/>
              </a:lnSpc>
              <a:spcBef>
                <a:spcPts val="0"/>
              </a:spcBef>
              <a:defRPr sz="4800" b="1">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Click to edit Master text styles</a:t>
            </a:r>
          </a:p>
        </p:txBody>
      </p:sp>
      <p:sp>
        <p:nvSpPr>
          <p:cNvPr id="12" name="Text Placeholder 5">
            <a:extLst>
              <a:ext uri="{FF2B5EF4-FFF2-40B4-BE49-F238E27FC236}">
                <a16:creationId xmlns:a16="http://schemas.microsoft.com/office/drawing/2014/main" id="{9FD89A1D-CE28-4061-8F9C-97943D1C425B}"/>
              </a:ext>
            </a:extLst>
          </p:cNvPr>
          <p:cNvSpPr>
            <a:spLocks noGrp="1"/>
          </p:cNvSpPr>
          <p:nvPr>
            <p:ph type="body" sz="quarter" idx="12"/>
          </p:nvPr>
        </p:nvSpPr>
        <p:spPr>
          <a:xfrm>
            <a:off x="1066800" y="6210300"/>
            <a:ext cx="10668000" cy="190500"/>
          </a:xfrm>
        </p:spPr>
        <p:txBody>
          <a:bodyPr lIns="0" tIns="0" rIns="0" bIns="0"/>
          <a:lstStyle>
            <a:lvl1pPr>
              <a:defRPr sz="1400" i="1"/>
            </a:lvl1pPr>
          </a:lstStyle>
          <a:p>
            <a:pPr lvl="0"/>
            <a:r>
              <a:rPr lang="en-US"/>
              <a:t>Click to edit Master text styles</a:t>
            </a:r>
          </a:p>
        </p:txBody>
      </p:sp>
      <p:sp>
        <p:nvSpPr>
          <p:cNvPr id="4" name="Footer Placeholder 3">
            <a:extLst>
              <a:ext uri="{FF2B5EF4-FFF2-40B4-BE49-F238E27FC236}">
                <a16:creationId xmlns:a16="http://schemas.microsoft.com/office/drawing/2014/main" id="{EC63E17E-9D9B-400D-AEA7-385A8D314F07}"/>
              </a:ext>
            </a:extLst>
          </p:cNvPr>
          <p:cNvSpPr>
            <a:spLocks noGrp="1"/>
          </p:cNvSpPr>
          <p:nvPr>
            <p:ph type="ftr" sz="quarter" idx="13"/>
          </p:nvPr>
        </p:nvSpPr>
        <p:spPr/>
        <p:txBody>
          <a:bodyPr/>
          <a:lstStyle/>
          <a:p>
            <a:endParaRPr lang="en-US"/>
          </a:p>
        </p:txBody>
      </p:sp>
      <p:sp>
        <p:nvSpPr>
          <p:cNvPr id="8" name="Slide Number Placeholder 7">
            <a:extLst>
              <a:ext uri="{FF2B5EF4-FFF2-40B4-BE49-F238E27FC236}">
                <a16:creationId xmlns:a16="http://schemas.microsoft.com/office/drawing/2014/main" id="{FA42F083-DAFC-45B5-B5F3-A99367970BAD}"/>
              </a:ext>
            </a:extLst>
          </p:cNvPr>
          <p:cNvSpPr>
            <a:spLocks noGrp="1"/>
          </p:cNvSpPr>
          <p:nvPr>
            <p:ph type="sldNum" sz="quarter" idx="14"/>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4190151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ection Break - Number">
    <p:bg>
      <p:bgPr>
        <a:solidFill>
          <a:srgbClr val="C9C4BD"/>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A67379E0-E2F0-CADB-1080-9EAF455F1DA7}"/>
              </a:ext>
            </a:extLst>
          </p:cNvPr>
          <p:cNvCxnSpPr>
            <a:cxnSpLocks/>
          </p:cNvCxnSpPr>
          <p:nvPr userDrawn="1"/>
        </p:nvCxnSpPr>
        <p:spPr>
          <a:xfrm>
            <a:off x="609599" y="609600"/>
            <a:ext cx="10972802"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01EF08D-C0BF-C167-C4CF-AD34EA1CB6A3}"/>
              </a:ext>
            </a:extLst>
          </p:cNvPr>
          <p:cNvCxnSpPr>
            <a:cxnSpLocks/>
          </p:cNvCxnSpPr>
          <p:nvPr userDrawn="1"/>
        </p:nvCxnSpPr>
        <p:spPr>
          <a:xfrm>
            <a:off x="609599" y="6248400"/>
            <a:ext cx="10972802"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8E23151-A4FA-3B81-653A-7B83DD03906F}"/>
              </a:ext>
            </a:extLst>
          </p:cNvPr>
          <p:cNvCxnSpPr/>
          <p:nvPr userDrawn="1"/>
        </p:nvCxnSpPr>
        <p:spPr>
          <a:xfrm>
            <a:off x="609600" y="152400"/>
            <a:ext cx="0" cy="65532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198E330-6010-9778-6D1E-3FBB9D44C29E}"/>
              </a:ext>
            </a:extLst>
          </p:cNvPr>
          <p:cNvCxnSpPr/>
          <p:nvPr userDrawn="1"/>
        </p:nvCxnSpPr>
        <p:spPr>
          <a:xfrm>
            <a:off x="11582400" y="152400"/>
            <a:ext cx="0" cy="65532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Graphic 1">
            <a:extLst>
              <a:ext uri="{FF2B5EF4-FFF2-40B4-BE49-F238E27FC236}">
                <a16:creationId xmlns:a16="http://schemas.microsoft.com/office/drawing/2014/main" id="{62028432-6AB0-E306-70D4-B9FE8E7DCD46}"/>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3572" y="152403"/>
            <a:ext cx="304818" cy="304818"/>
          </a:xfrm>
          <a:prstGeom prst="rect">
            <a:avLst/>
          </a:prstGeom>
        </p:spPr>
      </p:pic>
      <p:cxnSp>
        <p:nvCxnSpPr>
          <p:cNvPr id="4" name="Straight Connector 3">
            <a:extLst>
              <a:ext uri="{FF2B5EF4-FFF2-40B4-BE49-F238E27FC236}">
                <a16:creationId xmlns:a16="http://schemas.microsoft.com/office/drawing/2014/main" id="{F4F6F913-F49C-5661-58C6-4CCE91162CC2}"/>
              </a:ext>
            </a:extLst>
          </p:cNvPr>
          <p:cNvCxnSpPr>
            <a:cxnSpLocks/>
          </p:cNvCxnSpPr>
          <p:nvPr userDrawn="1"/>
        </p:nvCxnSpPr>
        <p:spPr>
          <a:xfrm flipV="1">
            <a:off x="2458878" y="609600"/>
            <a:ext cx="0" cy="2070258"/>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370ECBC-56F2-096D-71B3-5438DCDE5C12}"/>
              </a:ext>
            </a:extLst>
          </p:cNvPr>
          <p:cNvCxnSpPr>
            <a:cxnSpLocks/>
            <a:endCxn id="11" idx="4"/>
          </p:cNvCxnSpPr>
          <p:nvPr userDrawn="1"/>
        </p:nvCxnSpPr>
        <p:spPr>
          <a:xfrm flipV="1">
            <a:off x="2458878" y="4178142"/>
            <a:ext cx="0" cy="2062638"/>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6FBB774E-0498-6289-24FD-91844C5AEEA7}"/>
              </a:ext>
            </a:extLst>
          </p:cNvPr>
          <p:cNvSpPr txBox="1">
            <a:spLocks/>
          </p:cNvSpPr>
          <p:nvPr userDrawn="1"/>
        </p:nvSpPr>
        <p:spPr>
          <a:xfrm rot="5400000">
            <a:off x="8627750" y="3128011"/>
            <a:ext cx="6553201" cy="601982"/>
          </a:xfrm>
          <a:prstGeom prst="rect">
            <a:avLst/>
          </a:prstGeom>
        </p:spPr>
        <p:txBody>
          <a:bodyPr vert="horz" lIns="0" tIns="0" rIns="0" bIns="0" rtlCol="0" anchor="ctr" anchorCtr="0">
            <a:noAutofit/>
          </a:bodyPr>
          <a:lstStyle>
            <a:lvl1pPr algn="l" defTabSz="457200" rtl="0" eaLnBrk="1" latinLnBrk="0" hangingPunct="1">
              <a:lnSpc>
                <a:spcPct val="85000"/>
              </a:lnSpc>
              <a:spcBef>
                <a:spcPct val="0"/>
              </a:spcBef>
              <a:buNone/>
              <a:defRPr sz="2400" b="0" i="0" kern="1200" spc="-50" baseline="0">
                <a:solidFill>
                  <a:schemeClr val="tx1"/>
                </a:solidFill>
                <a:latin typeface="+mj-lt"/>
                <a:ea typeface="+mj-ea"/>
              </a:defRPr>
            </a:lvl1pPr>
          </a:lstStyle>
          <a:p>
            <a:pPr lvl="0" defTabSz="609585">
              <a:lnSpc>
                <a:spcPct val="95000"/>
              </a:lnSpc>
              <a:defRPr/>
            </a:pPr>
            <a:endParaRPr lang="en-US" sz="1600" b="1" spc="0">
              <a:solidFill>
                <a:srgbClr val="222222"/>
              </a:solidFill>
              <a:latin typeface="Amasis MT Pro" panose="02040504050005020304" pitchFamily="18" charset="0"/>
              <a:cs typeface="Arial" panose="020B0604020202020204" pitchFamily="34" charset="0"/>
            </a:endParaRPr>
          </a:p>
        </p:txBody>
      </p:sp>
      <p:sp>
        <p:nvSpPr>
          <p:cNvPr id="11" name="Oval 10">
            <a:extLst>
              <a:ext uri="{FF2B5EF4-FFF2-40B4-BE49-F238E27FC236}">
                <a16:creationId xmlns:a16="http://schemas.microsoft.com/office/drawing/2014/main" id="{F222A251-08EF-F9C7-E1C0-C1A3E153E64C}"/>
              </a:ext>
            </a:extLst>
          </p:cNvPr>
          <p:cNvSpPr/>
          <p:nvPr userDrawn="1"/>
        </p:nvSpPr>
        <p:spPr>
          <a:xfrm>
            <a:off x="1709736" y="2679858"/>
            <a:ext cx="1498284" cy="1498284"/>
          </a:xfrm>
          <a:prstGeom prst="ellipse">
            <a:avLst/>
          </a:prstGeom>
          <a:no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buFontTx/>
              <a:buNone/>
              <a:tabLst/>
              <a:defRPr/>
            </a:pPr>
            <a:endParaRPr kumimoji="0" lang="en-US" sz="8000" b="1" i="0" u="none" strike="noStrike" kern="1200" cap="none" spc="0" normalizeH="0" baseline="0" noProof="0">
              <a:ln>
                <a:noFill/>
              </a:ln>
              <a:solidFill>
                <a:schemeClr val="tx1"/>
              </a:solidFill>
              <a:effectLst/>
              <a:uLnTx/>
              <a:uFillTx/>
              <a:latin typeface="Amasis MT Pro" panose="02040504050005020304" pitchFamily="18" charset="0"/>
              <a:ea typeface="+mn-ea"/>
              <a:cs typeface="+mn-cs"/>
            </a:endParaRPr>
          </a:p>
        </p:txBody>
      </p:sp>
      <p:sp>
        <p:nvSpPr>
          <p:cNvPr id="13" name="Text Placeholder 12">
            <a:extLst>
              <a:ext uri="{FF2B5EF4-FFF2-40B4-BE49-F238E27FC236}">
                <a16:creationId xmlns:a16="http://schemas.microsoft.com/office/drawing/2014/main" id="{443963F8-A9C5-D6E8-1442-3D54675D0376}"/>
              </a:ext>
            </a:extLst>
          </p:cNvPr>
          <p:cNvSpPr>
            <a:spLocks noGrp="1"/>
          </p:cNvSpPr>
          <p:nvPr>
            <p:ph type="body" sz="quarter" idx="10" hasCustomPrompt="1"/>
          </p:nvPr>
        </p:nvSpPr>
        <p:spPr>
          <a:xfrm>
            <a:off x="1709425" y="2679858"/>
            <a:ext cx="1498913" cy="1629235"/>
          </a:xfrm>
        </p:spPr>
        <p:txBody>
          <a:bodyPr anchor="ctr"/>
          <a:lstStyle>
            <a:lvl1pPr algn="ctr">
              <a:defRPr sz="8000" b="1" spc="-300" baseline="0">
                <a:latin typeface="Amasis MT Pro" panose="02040504050005020304" pitchFamily="18" charset="0"/>
              </a:defRPr>
            </a:lvl1pPr>
          </a:lstStyle>
          <a:p>
            <a:pPr lvl="0"/>
            <a:r>
              <a:rPr lang="en-US"/>
              <a:t>1</a:t>
            </a:r>
          </a:p>
        </p:txBody>
      </p:sp>
      <p:sp>
        <p:nvSpPr>
          <p:cNvPr id="17" name="Title 1">
            <a:extLst>
              <a:ext uri="{FF2B5EF4-FFF2-40B4-BE49-F238E27FC236}">
                <a16:creationId xmlns:a16="http://schemas.microsoft.com/office/drawing/2014/main" id="{EBB55EA4-A402-6820-2BDF-ACEC5D6FF0F4}"/>
              </a:ext>
            </a:extLst>
          </p:cNvPr>
          <p:cNvSpPr txBox="1">
            <a:spLocks/>
          </p:cNvSpPr>
          <p:nvPr userDrawn="1"/>
        </p:nvSpPr>
        <p:spPr>
          <a:xfrm rot="5400000">
            <a:off x="9533889" y="2975608"/>
            <a:ext cx="6553199" cy="601982"/>
          </a:xfrm>
          <a:prstGeom prst="rect">
            <a:avLst/>
          </a:prstGeom>
        </p:spPr>
        <p:txBody>
          <a:bodyPr vert="horz" lIns="0" tIns="0" rIns="0" bIns="0" rtlCol="0" anchor="ctr" anchorCtr="0">
            <a:noAutofit/>
          </a:bodyPr>
          <a:lstStyle>
            <a:lvl1pPr algn="l" defTabSz="457200" rtl="0" eaLnBrk="1" latinLnBrk="0" hangingPunct="1">
              <a:lnSpc>
                <a:spcPct val="85000"/>
              </a:lnSpc>
              <a:spcBef>
                <a:spcPct val="0"/>
              </a:spcBef>
              <a:buNone/>
              <a:defRPr sz="2400" b="0" i="0" kern="1200" spc="-50" baseline="0">
                <a:solidFill>
                  <a:schemeClr val="tx1"/>
                </a:solidFill>
                <a:latin typeface="+mj-lt"/>
                <a:ea typeface="+mj-ea"/>
              </a:defRPr>
            </a:lvl1pPr>
          </a:lstStyle>
          <a:p>
            <a:pPr lvl="0" defTabSz="609585">
              <a:lnSpc>
                <a:spcPct val="95000"/>
              </a:lnSpc>
              <a:defRPr/>
            </a:pPr>
            <a:endParaRPr lang="en-US" sz="1600" b="1" spc="0">
              <a:solidFill>
                <a:srgbClr val="222222"/>
              </a:solidFill>
              <a:latin typeface="Amasis MT Pro" panose="02040504050005020304" pitchFamily="18" charset="0"/>
              <a:cs typeface="Arial" panose="020B0604020202020204" pitchFamily="34" charset="0"/>
            </a:endParaRPr>
          </a:p>
        </p:txBody>
      </p:sp>
      <p:sp>
        <p:nvSpPr>
          <p:cNvPr id="20" name="Text Placeholder 19">
            <a:extLst>
              <a:ext uri="{FF2B5EF4-FFF2-40B4-BE49-F238E27FC236}">
                <a16:creationId xmlns:a16="http://schemas.microsoft.com/office/drawing/2014/main" id="{AB2CCEFA-06FA-42FD-FEAB-BDD9767F4B44}"/>
              </a:ext>
            </a:extLst>
          </p:cNvPr>
          <p:cNvSpPr>
            <a:spLocks noGrp="1"/>
          </p:cNvSpPr>
          <p:nvPr>
            <p:ph type="body" sz="quarter" idx="11"/>
          </p:nvPr>
        </p:nvSpPr>
        <p:spPr>
          <a:xfrm>
            <a:off x="4156076" y="1371600"/>
            <a:ext cx="6821803" cy="4419600"/>
          </a:xfrm>
        </p:spPr>
        <p:txBody>
          <a:bodyPr anchor="ctr"/>
          <a:lstStyle>
            <a:lvl1pPr>
              <a:lnSpc>
                <a:spcPct val="80000"/>
              </a:lnSpc>
              <a:spcBef>
                <a:spcPts val="0"/>
              </a:spcBef>
              <a:defRPr sz="8000" b="1" spc="-60" baseline="0">
                <a:latin typeface="Amasis MT Pro" panose="02040504050005020304" pitchFamily="18" charset="0"/>
              </a:defRPr>
            </a:lvl1pPr>
          </a:lstStyle>
          <a:p>
            <a:pPr lvl="0"/>
            <a:r>
              <a:rPr lang="en-US"/>
              <a:t>Click to edit Master text styles</a:t>
            </a:r>
          </a:p>
        </p:txBody>
      </p:sp>
      <p:sp>
        <p:nvSpPr>
          <p:cNvPr id="21" name="Footer Placeholder 2">
            <a:extLst>
              <a:ext uri="{FF2B5EF4-FFF2-40B4-BE49-F238E27FC236}">
                <a16:creationId xmlns:a16="http://schemas.microsoft.com/office/drawing/2014/main" id="{A7CCC7CC-6402-8F8D-0E62-F3FDF7406FE5}"/>
              </a:ext>
            </a:extLst>
          </p:cNvPr>
          <p:cNvSpPr>
            <a:spLocks noGrp="1"/>
          </p:cNvSpPr>
          <p:nvPr>
            <p:ph type="ftr" sz="quarter" idx="12"/>
          </p:nvPr>
        </p:nvSpPr>
        <p:spPr>
          <a:xfrm rot="16200000">
            <a:off x="-2514598" y="3276603"/>
            <a:ext cx="5638802" cy="304796"/>
          </a:xfrm>
          <a:prstGeom prst="rect">
            <a:avLst/>
          </a:prstGeom>
        </p:spPr>
        <p:txBody>
          <a:bodyPr anchor="ctr"/>
          <a:lstStyle>
            <a:lvl1pPr algn="ctr">
              <a:defRPr sz="700" cap="all" spc="200" baseline="0"/>
            </a:lvl1pPr>
          </a:lstStyle>
          <a:p>
            <a:endParaRPr lang="en-US"/>
          </a:p>
        </p:txBody>
      </p:sp>
      <p:sp>
        <p:nvSpPr>
          <p:cNvPr id="22" name="Slide Number Placeholder 8">
            <a:extLst>
              <a:ext uri="{FF2B5EF4-FFF2-40B4-BE49-F238E27FC236}">
                <a16:creationId xmlns:a16="http://schemas.microsoft.com/office/drawing/2014/main" id="{D0756506-34B6-BFA4-3508-0C7D0DC5AD28}"/>
              </a:ext>
            </a:extLst>
          </p:cNvPr>
          <p:cNvSpPr>
            <a:spLocks noGrp="1"/>
          </p:cNvSpPr>
          <p:nvPr>
            <p:ph type="sldNum" sz="quarter" idx="4"/>
          </p:nvPr>
        </p:nvSpPr>
        <p:spPr>
          <a:xfrm>
            <a:off x="152400" y="6400799"/>
            <a:ext cx="304799" cy="304801"/>
          </a:xfrm>
          <a:prstGeom prst="rect">
            <a:avLst/>
          </a:prstGeom>
        </p:spPr>
        <p:txBody>
          <a:bodyPr vert="horz" lIns="0" tIns="0" rIns="0" bIns="0" rtlCol="0" anchor="b"/>
          <a:lstStyle>
            <a:lvl1pPr algn="ctr">
              <a:defRPr sz="900">
                <a:solidFill>
                  <a:srgbClr val="222222"/>
                </a:solidFill>
              </a:defRPr>
            </a:lvl1pPr>
          </a:lstStyle>
          <a:p>
            <a:fld id="{DD01415F-5F32-4771-AE74-55868ADB41CE}" type="slidenum">
              <a:rPr lang="en-US" smtClean="0"/>
              <a:pPr/>
              <a:t>‹#›</a:t>
            </a:fld>
            <a:endParaRPr lang="en-US"/>
          </a:p>
        </p:txBody>
      </p:sp>
    </p:spTree>
    <p:extLst>
      <p:ext uri="{BB962C8B-B14F-4D97-AF65-F5344CB8AC3E}">
        <p14:creationId xmlns:p14="http://schemas.microsoft.com/office/powerpoint/2010/main" val="20707475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par>
                                <p:cTn id="14" presetID="2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le -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7" name="Picture Placeholder 6">
            <a:extLst>
              <a:ext uri="{FF2B5EF4-FFF2-40B4-BE49-F238E27FC236}">
                <a16:creationId xmlns:a16="http://schemas.microsoft.com/office/drawing/2014/main" id="{880AA10C-2C1D-4B6A-8EAD-4749F012CF73}"/>
              </a:ext>
            </a:extLst>
          </p:cNvPr>
          <p:cNvSpPr>
            <a:spLocks noGrp="1"/>
          </p:cNvSpPr>
          <p:nvPr>
            <p:ph type="pic" sz="quarter" idx="10"/>
          </p:nvPr>
        </p:nvSpPr>
        <p:spPr>
          <a:xfrm>
            <a:off x="609600" y="0"/>
            <a:ext cx="5334001" cy="6858000"/>
          </a:xfrm>
        </p:spPr>
        <p:txBody>
          <a:bodyPr/>
          <a:lstStyle/>
          <a:p>
            <a:endParaRPr lang="en-US"/>
          </a:p>
        </p:txBody>
      </p:sp>
      <p:sp>
        <p:nvSpPr>
          <p:cNvPr id="9" name="Text Placeholder 8">
            <a:extLst>
              <a:ext uri="{FF2B5EF4-FFF2-40B4-BE49-F238E27FC236}">
                <a16:creationId xmlns:a16="http://schemas.microsoft.com/office/drawing/2014/main" id="{39F70C79-637F-4760-ACDB-43C1899E09D0}"/>
              </a:ext>
            </a:extLst>
          </p:cNvPr>
          <p:cNvSpPr>
            <a:spLocks noGrp="1"/>
          </p:cNvSpPr>
          <p:nvPr>
            <p:ph type="body" sz="quarter" idx="11"/>
          </p:nvPr>
        </p:nvSpPr>
        <p:spPr>
          <a:xfrm>
            <a:off x="6248400" y="1066800"/>
            <a:ext cx="5486399" cy="1381125"/>
          </a:xfrm>
        </p:spPr>
        <p:txBody>
          <a:bodyPr lIns="0" tIns="0" rIns="0" bIns="0"/>
          <a:lstStyle>
            <a:lvl1pPr>
              <a:lnSpc>
                <a:spcPts val="5000"/>
              </a:lnSpc>
              <a:spcBef>
                <a:spcPts val="0"/>
              </a:spcBef>
              <a:defRPr sz="4800" b="1">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Click to edit Master text styles</a:t>
            </a:r>
          </a:p>
        </p:txBody>
      </p:sp>
      <p:sp>
        <p:nvSpPr>
          <p:cNvPr id="6" name="Text Placeholder 5">
            <a:extLst>
              <a:ext uri="{FF2B5EF4-FFF2-40B4-BE49-F238E27FC236}">
                <a16:creationId xmlns:a16="http://schemas.microsoft.com/office/drawing/2014/main" id="{14E83CFE-261B-4EDB-9DD3-BB8CF5F731DD}"/>
              </a:ext>
            </a:extLst>
          </p:cNvPr>
          <p:cNvSpPr>
            <a:spLocks noGrp="1"/>
          </p:cNvSpPr>
          <p:nvPr>
            <p:ph type="body" sz="quarter" idx="12"/>
          </p:nvPr>
        </p:nvSpPr>
        <p:spPr>
          <a:xfrm>
            <a:off x="6248400" y="6191250"/>
            <a:ext cx="5486400" cy="209550"/>
          </a:xfrm>
        </p:spPr>
        <p:txBody>
          <a:bodyPr lIns="0" tIns="0" rIns="0" bIns="0"/>
          <a:lstStyle>
            <a:lvl1pPr>
              <a:defRPr sz="1400" i="1"/>
            </a:lvl1pPr>
          </a:lstStyle>
          <a:p>
            <a:pPr lvl="0"/>
            <a:r>
              <a:rPr lang="en-US"/>
              <a:t>Click to edit Master text styles</a:t>
            </a:r>
          </a:p>
        </p:txBody>
      </p:sp>
      <p:sp>
        <p:nvSpPr>
          <p:cNvPr id="12" name="Text Placeholder 11">
            <a:extLst>
              <a:ext uri="{FF2B5EF4-FFF2-40B4-BE49-F238E27FC236}">
                <a16:creationId xmlns:a16="http://schemas.microsoft.com/office/drawing/2014/main" id="{ABBFBA15-DAE3-477C-BCA1-A76D620C87B0}"/>
              </a:ext>
            </a:extLst>
          </p:cNvPr>
          <p:cNvSpPr>
            <a:spLocks noGrp="1"/>
          </p:cNvSpPr>
          <p:nvPr>
            <p:ph type="body" sz="quarter" idx="13"/>
          </p:nvPr>
        </p:nvSpPr>
        <p:spPr>
          <a:xfrm>
            <a:off x="6248400" y="3429000"/>
            <a:ext cx="5486400" cy="2143125"/>
          </a:xfrm>
        </p:spPr>
        <p:txBody>
          <a:bodyPr lIns="0" tIns="0" rIns="0" bIns="0"/>
          <a:lstStyle>
            <a:lvl1pPr>
              <a:defRPr sz="1400"/>
            </a:lvl1pPr>
          </a:lstStyle>
          <a:p>
            <a:pPr lvl="0"/>
            <a:r>
              <a:rPr lang="en-US"/>
              <a:t>Click to edit Master text styles</a:t>
            </a:r>
          </a:p>
        </p:txBody>
      </p:sp>
      <p:sp>
        <p:nvSpPr>
          <p:cNvPr id="3" name="Footer Placeholder 2">
            <a:extLst>
              <a:ext uri="{FF2B5EF4-FFF2-40B4-BE49-F238E27FC236}">
                <a16:creationId xmlns:a16="http://schemas.microsoft.com/office/drawing/2014/main" id="{4A381659-D6D0-4008-B865-F4A05F860658}"/>
              </a:ext>
            </a:extLst>
          </p:cNvPr>
          <p:cNvSpPr>
            <a:spLocks noGrp="1"/>
          </p:cNvSpPr>
          <p:nvPr>
            <p:ph type="ftr" sz="quarter" idx="14"/>
          </p:nvPr>
        </p:nvSpPr>
        <p:spPr/>
        <p:txBody>
          <a:bodyPr/>
          <a:lstStyle/>
          <a:p>
            <a:endParaRPr lang="en-US"/>
          </a:p>
        </p:txBody>
      </p:sp>
      <p:sp>
        <p:nvSpPr>
          <p:cNvPr id="5" name="Slide Number Placeholder 4">
            <a:extLst>
              <a:ext uri="{FF2B5EF4-FFF2-40B4-BE49-F238E27FC236}">
                <a16:creationId xmlns:a16="http://schemas.microsoft.com/office/drawing/2014/main" id="{FDC2E92A-EF50-4522-A3DA-CED1E60D455D}"/>
              </a:ext>
            </a:extLst>
          </p:cNvPr>
          <p:cNvSpPr>
            <a:spLocks noGrp="1"/>
          </p:cNvSpPr>
          <p:nvPr>
            <p:ph type="sldNum" sz="quarter" idx="15"/>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4894305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Agenda -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9" name="Text Placeholder 8">
            <a:extLst>
              <a:ext uri="{FF2B5EF4-FFF2-40B4-BE49-F238E27FC236}">
                <a16:creationId xmlns:a16="http://schemas.microsoft.com/office/drawing/2014/main" id="{39F70C79-637F-4760-ACDB-43C1899E09D0}"/>
              </a:ext>
            </a:extLst>
          </p:cNvPr>
          <p:cNvSpPr>
            <a:spLocks noGrp="1"/>
          </p:cNvSpPr>
          <p:nvPr>
            <p:ph type="body" sz="quarter" idx="11" hasCustomPrompt="1"/>
          </p:nvPr>
        </p:nvSpPr>
        <p:spPr>
          <a:xfrm>
            <a:off x="1066800" y="1066800"/>
            <a:ext cx="10668000" cy="609600"/>
          </a:xfrm>
        </p:spPr>
        <p:txBody>
          <a:bodyPr lIns="0" tIns="0" rIns="0" bIns="0"/>
          <a:lstStyle>
            <a:lvl1pPr>
              <a:spcBef>
                <a:spcPts val="0"/>
              </a:spcBef>
              <a:defRPr sz="3600" b="1">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Agenda</a:t>
            </a:r>
          </a:p>
        </p:txBody>
      </p:sp>
      <p:sp>
        <p:nvSpPr>
          <p:cNvPr id="6" name="Table Placeholder 5">
            <a:extLst>
              <a:ext uri="{FF2B5EF4-FFF2-40B4-BE49-F238E27FC236}">
                <a16:creationId xmlns:a16="http://schemas.microsoft.com/office/drawing/2014/main" id="{F2AA7CD3-E7C2-434B-B086-C833FADB9B38}"/>
              </a:ext>
            </a:extLst>
          </p:cNvPr>
          <p:cNvSpPr>
            <a:spLocks noGrp="1"/>
          </p:cNvSpPr>
          <p:nvPr>
            <p:ph type="tbl" sz="quarter" idx="12"/>
          </p:nvPr>
        </p:nvSpPr>
        <p:spPr>
          <a:xfrm>
            <a:off x="1066800" y="2019300"/>
            <a:ext cx="10668000" cy="4381499"/>
          </a:xfrm>
        </p:spPr>
        <p:txBody>
          <a:bodyPr lIns="0" tIns="0" rIns="0" bIns="0"/>
          <a:lstStyle/>
          <a:p>
            <a:endParaRPr lang="en-US"/>
          </a:p>
        </p:txBody>
      </p:sp>
      <p:sp>
        <p:nvSpPr>
          <p:cNvPr id="5" name="Footer Placeholder 4">
            <a:extLst>
              <a:ext uri="{FF2B5EF4-FFF2-40B4-BE49-F238E27FC236}">
                <a16:creationId xmlns:a16="http://schemas.microsoft.com/office/drawing/2014/main" id="{B337E254-43C2-4D84-9AC8-D002E6443892}"/>
              </a:ext>
            </a:extLst>
          </p:cNvPr>
          <p:cNvSpPr>
            <a:spLocks noGrp="1"/>
          </p:cNvSpPr>
          <p:nvPr>
            <p:ph type="ftr" sz="quarter" idx="13"/>
          </p:nvPr>
        </p:nvSpPr>
        <p:spPr/>
        <p:txBody>
          <a:bodyPr/>
          <a:lstStyle/>
          <a:p>
            <a:endParaRPr lang="en-US"/>
          </a:p>
        </p:txBody>
      </p:sp>
      <p:sp>
        <p:nvSpPr>
          <p:cNvPr id="7" name="Slide Number Placeholder 6">
            <a:extLst>
              <a:ext uri="{FF2B5EF4-FFF2-40B4-BE49-F238E27FC236}">
                <a16:creationId xmlns:a16="http://schemas.microsoft.com/office/drawing/2014/main" id="{4C7235FD-5740-4698-A973-15FFE71BF51C}"/>
              </a:ext>
            </a:extLst>
          </p:cNvPr>
          <p:cNvSpPr>
            <a:spLocks noGrp="1"/>
          </p:cNvSpPr>
          <p:nvPr>
            <p:ph type="sldNum" sz="quarter" idx="14"/>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15749775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Agenda -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7" name="Picture Placeholder 6">
            <a:extLst>
              <a:ext uri="{FF2B5EF4-FFF2-40B4-BE49-F238E27FC236}">
                <a16:creationId xmlns:a16="http://schemas.microsoft.com/office/drawing/2014/main" id="{880AA10C-2C1D-4B6A-8EAD-4749F012CF73}"/>
              </a:ext>
            </a:extLst>
          </p:cNvPr>
          <p:cNvSpPr>
            <a:spLocks noGrp="1"/>
          </p:cNvSpPr>
          <p:nvPr>
            <p:ph type="pic" sz="quarter" idx="10"/>
          </p:nvPr>
        </p:nvSpPr>
        <p:spPr>
          <a:xfrm>
            <a:off x="609601" y="0"/>
            <a:ext cx="5334000" cy="6858000"/>
          </a:xfrm>
        </p:spPr>
        <p:txBody>
          <a:bodyPr/>
          <a:lstStyle/>
          <a:p>
            <a:endParaRPr lang="en-US"/>
          </a:p>
        </p:txBody>
      </p:sp>
      <p:sp>
        <p:nvSpPr>
          <p:cNvPr id="9" name="Text Placeholder 8">
            <a:extLst>
              <a:ext uri="{FF2B5EF4-FFF2-40B4-BE49-F238E27FC236}">
                <a16:creationId xmlns:a16="http://schemas.microsoft.com/office/drawing/2014/main" id="{39F70C79-637F-4760-ACDB-43C1899E09D0}"/>
              </a:ext>
            </a:extLst>
          </p:cNvPr>
          <p:cNvSpPr>
            <a:spLocks noGrp="1"/>
          </p:cNvSpPr>
          <p:nvPr>
            <p:ph type="body" sz="quarter" idx="11" hasCustomPrompt="1"/>
          </p:nvPr>
        </p:nvSpPr>
        <p:spPr>
          <a:xfrm>
            <a:off x="6248400" y="1066801"/>
            <a:ext cx="5486399" cy="1123950"/>
          </a:xfrm>
        </p:spPr>
        <p:txBody>
          <a:bodyPr lIns="0" tIns="0" rIns="0" bIns="0"/>
          <a:lstStyle>
            <a:lvl1pPr>
              <a:spcBef>
                <a:spcPts val="0"/>
              </a:spcBef>
              <a:defRPr sz="3600" b="1">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Agenda</a:t>
            </a:r>
          </a:p>
        </p:txBody>
      </p:sp>
      <p:sp>
        <p:nvSpPr>
          <p:cNvPr id="12" name="Text Placeholder 11">
            <a:extLst>
              <a:ext uri="{FF2B5EF4-FFF2-40B4-BE49-F238E27FC236}">
                <a16:creationId xmlns:a16="http://schemas.microsoft.com/office/drawing/2014/main" id="{ABBFBA15-DAE3-477C-BCA1-A76D620C87B0}"/>
              </a:ext>
            </a:extLst>
          </p:cNvPr>
          <p:cNvSpPr>
            <a:spLocks noGrp="1"/>
          </p:cNvSpPr>
          <p:nvPr>
            <p:ph type="body" sz="quarter" idx="13"/>
          </p:nvPr>
        </p:nvSpPr>
        <p:spPr>
          <a:xfrm>
            <a:off x="6248400" y="2552701"/>
            <a:ext cx="5486400" cy="2809411"/>
          </a:xfrm>
        </p:spPr>
        <p:txBody>
          <a:bodyPr lIns="0" tIns="0" rIns="0" bIns="0"/>
          <a:lstStyle>
            <a:lvl1pPr marL="0" indent="0">
              <a:buFont typeface="Arial" panose="020B0604020202020204" pitchFamily="34" charset="0"/>
              <a:buNone/>
              <a:defRPr sz="1600"/>
            </a:lvl1pPr>
          </a:lstStyle>
          <a:p>
            <a:pPr lvl="0"/>
            <a:r>
              <a:rPr lang="en-US"/>
              <a:t>Click to edit Master text styles</a:t>
            </a:r>
          </a:p>
        </p:txBody>
      </p:sp>
      <p:sp>
        <p:nvSpPr>
          <p:cNvPr id="3" name="Footer Placeholder 2">
            <a:extLst>
              <a:ext uri="{FF2B5EF4-FFF2-40B4-BE49-F238E27FC236}">
                <a16:creationId xmlns:a16="http://schemas.microsoft.com/office/drawing/2014/main" id="{751CBBCD-564F-43A8-B4A5-0C849D3C7B45}"/>
              </a:ext>
            </a:extLst>
          </p:cNvPr>
          <p:cNvSpPr>
            <a:spLocks noGrp="1"/>
          </p:cNvSpPr>
          <p:nvPr>
            <p:ph type="ftr" sz="quarter" idx="14"/>
          </p:nvPr>
        </p:nvSpPr>
        <p:spPr/>
        <p:txBody>
          <a:bodyPr/>
          <a:lstStyle/>
          <a:p>
            <a:endParaRPr lang="en-US"/>
          </a:p>
        </p:txBody>
      </p:sp>
      <p:sp>
        <p:nvSpPr>
          <p:cNvPr id="5" name="Slide Number Placeholder 4">
            <a:extLst>
              <a:ext uri="{FF2B5EF4-FFF2-40B4-BE49-F238E27FC236}">
                <a16:creationId xmlns:a16="http://schemas.microsoft.com/office/drawing/2014/main" id="{51200B8B-DBC8-40B3-9014-4AA628726D2B}"/>
              </a:ext>
            </a:extLst>
          </p:cNvPr>
          <p:cNvSpPr>
            <a:spLocks noGrp="1"/>
          </p:cNvSpPr>
          <p:nvPr>
            <p:ph type="sldNum" sz="quarter" idx="15"/>
          </p:nvPr>
        </p:nvSpPr>
        <p:spPr/>
        <p:txBody>
          <a:bodyPr/>
          <a:lstStyle/>
          <a:p>
            <a:fld id="{DD01415F-5F32-4771-AE74-55868ADB41CE}" type="slidenum">
              <a:rPr lang="en-US" smtClean="0"/>
              <a:pPr/>
              <a:t>‹#›</a:t>
            </a:fld>
            <a:endParaRPr lang="en-US"/>
          </a:p>
        </p:txBody>
      </p:sp>
      <p:sp>
        <p:nvSpPr>
          <p:cNvPr id="8" name="Text Placeholder 11">
            <a:extLst>
              <a:ext uri="{FF2B5EF4-FFF2-40B4-BE49-F238E27FC236}">
                <a16:creationId xmlns:a16="http://schemas.microsoft.com/office/drawing/2014/main" id="{D24B617B-B700-4F99-B54B-1A4C33C61A9B}"/>
              </a:ext>
            </a:extLst>
          </p:cNvPr>
          <p:cNvSpPr>
            <a:spLocks noGrp="1"/>
          </p:cNvSpPr>
          <p:nvPr>
            <p:ph type="body" sz="quarter" idx="16" hasCustomPrompt="1"/>
          </p:nvPr>
        </p:nvSpPr>
        <p:spPr>
          <a:xfrm>
            <a:off x="6248400" y="5497682"/>
            <a:ext cx="5486400" cy="903117"/>
          </a:xfrm>
        </p:spPr>
        <p:txBody>
          <a:bodyPr lIns="0" tIns="0" rIns="0" bIns="0" numCol="2"/>
          <a:lstStyle>
            <a:lvl1pPr marL="0" indent="0">
              <a:buFont typeface="Arial" panose="020B0604020202020204" pitchFamily="34" charset="0"/>
              <a:buNone/>
              <a:defRPr sz="1200" b="0"/>
            </a:lvl1pPr>
          </a:lstStyle>
          <a:p>
            <a:pPr lvl="0"/>
            <a:r>
              <a:rPr lang="en-US"/>
              <a:t>Click to edit Names text styles</a:t>
            </a:r>
          </a:p>
          <a:p>
            <a:pPr lvl="0"/>
            <a:r>
              <a:rPr lang="en-US"/>
              <a:t>First Last</a:t>
            </a:r>
          </a:p>
          <a:p>
            <a:pPr lvl="0"/>
            <a:r>
              <a:rPr lang="en-US"/>
              <a:t>First Last</a:t>
            </a:r>
          </a:p>
          <a:p>
            <a:pPr lvl="0"/>
            <a:r>
              <a:rPr lang="en-US"/>
              <a:t>First Last</a:t>
            </a:r>
          </a:p>
          <a:p>
            <a:pPr lvl="0"/>
            <a:r>
              <a:rPr lang="en-US"/>
              <a:t>First Last</a:t>
            </a:r>
          </a:p>
          <a:p>
            <a:pPr lvl="0"/>
            <a:r>
              <a:rPr lang="en-US"/>
              <a:t>First Last</a:t>
            </a:r>
          </a:p>
          <a:p>
            <a:pPr lvl="0"/>
            <a:r>
              <a:rPr lang="en-US"/>
              <a:t>First Las</a:t>
            </a:r>
          </a:p>
          <a:p>
            <a:pPr lvl="0"/>
            <a:r>
              <a:rPr lang="en-US"/>
              <a:t>First Last</a:t>
            </a:r>
          </a:p>
        </p:txBody>
      </p:sp>
    </p:spTree>
    <p:extLst>
      <p:ext uri="{BB962C8B-B14F-4D97-AF65-F5344CB8AC3E}">
        <p14:creationId xmlns:p14="http://schemas.microsoft.com/office/powerpoint/2010/main" val="36132937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Section Brea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8" name="Picture Placeholder 6">
            <a:extLst>
              <a:ext uri="{FF2B5EF4-FFF2-40B4-BE49-F238E27FC236}">
                <a16:creationId xmlns:a16="http://schemas.microsoft.com/office/drawing/2014/main" id="{44819F9F-529B-4688-96BD-B28728F58AC0}"/>
              </a:ext>
            </a:extLst>
          </p:cNvPr>
          <p:cNvSpPr>
            <a:spLocks noGrp="1"/>
          </p:cNvSpPr>
          <p:nvPr>
            <p:ph type="pic" sz="quarter" idx="10"/>
          </p:nvPr>
        </p:nvSpPr>
        <p:spPr>
          <a:xfrm>
            <a:off x="1066801" y="457200"/>
            <a:ext cx="10668000" cy="4137025"/>
          </a:xfrm>
        </p:spPr>
        <p:txBody>
          <a:bodyPr/>
          <a:lstStyle/>
          <a:p>
            <a:endParaRPr lang="en-US"/>
          </a:p>
        </p:txBody>
      </p:sp>
      <p:sp>
        <p:nvSpPr>
          <p:cNvPr id="10" name="Text Placeholder 8">
            <a:extLst>
              <a:ext uri="{FF2B5EF4-FFF2-40B4-BE49-F238E27FC236}">
                <a16:creationId xmlns:a16="http://schemas.microsoft.com/office/drawing/2014/main" id="{49099E08-5F7F-4492-82F6-DC32A1B6912F}"/>
              </a:ext>
            </a:extLst>
          </p:cNvPr>
          <p:cNvSpPr>
            <a:spLocks noGrp="1"/>
          </p:cNvSpPr>
          <p:nvPr>
            <p:ph type="body" sz="quarter" idx="11"/>
          </p:nvPr>
        </p:nvSpPr>
        <p:spPr>
          <a:xfrm>
            <a:off x="1066800" y="4733925"/>
            <a:ext cx="10668000" cy="1381125"/>
          </a:xfrm>
        </p:spPr>
        <p:txBody>
          <a:bodyPr lIns="0" tIns="0" rIns="0" bIns="0"/>
          <a:lstStyle>
            <a:lvl1pPr>
              <a:spcBef>
                <a:spcPts val="0"/>
              </a:spcBef>
              <a:defRPr sz="3600" b="1">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Click to edit Master text styles</a:t>
            </a:r>
          </a:p>
        </p:txBody>
      </p:sp>
      <p:sp>
        <p:nvSpPr>
          <p:cNvPr id="12" name="Text Placeholder 5">
            <a:extLst>
              <a:ext uri="{FF2B5EF4-FFF2-40B4-BE49-F238E27FC236}">
                <a16:creationId xmlns:a16="http://schemas.microsoft.com/office/drawing/2014/main" id="{F29CDFEF-37F5-4879-9359-320601349343}"/>
              </a:ext>
            </a:extLst>
          </p:cNvPr>
          <p:cNvSpPr>
            <a:spLocks noGrp="1"/>
          </p:cNvSpPr>
          <p:nvPr>
            <p:ph type="body" sz="quarter" idx="12"/>
          </p:nvPr>
        </p:nvSpPr>
        <p:spPr>
          <a:xfrm>
            <a:off x="1066800" y="6210300"/>
            <a:ext cx="10668000" cy="190500"/>
          </a:xfrm>
        </p:spPr>
        <p:txBody>
          <a:bodyPr lIns="0" tIns="0" rIns="0" bIns="0"/>
          <a:lstStyle>
            <a:lvl1pPr>
              <a:defRPr sz="1400" i="1"/>
            </a:lvl1pPr>
          </a:lstStyle>
          <a:p>
            <a:pPr lvl="0"/>
            <a:r>
              <a:rPr lang="en-US"/>
              <a:t>Click to edit Master text styles</a:t>
            </a:r>
          </a:p>
        </p:txBody>
      </p:sp>
      <p:sp>
        <p:nvSpPr>
          <p:cNvPr id="5" name="Footer Placeholder 4">
            <a:extLst>
              <a:ext uri="{FF2B5EF4-FFF2-40B4-BE49-F238E27FC236}">
                <a16:creationId xmlns:a16="http://schemas.microsoft.com/office/drawing/2014/main" id="{23B115B0-BD3E-41BE-B840-AA2EA0A4F674}"/>
              </a:ext>
            </a:extLst>
          </p:cNvPr>
          <p:cNvSpPr>
            <a:spLocks noGrp="1"/>
          </p:cNvSpPr>
          <p:nvPr>
            <p:ph type="ftr" sz="quarter" idx="13"/>
          </p:nvPr>
        </p:nvSpPr>
        <p:spPr/>
        <p:txBody>
          <a:bodyPr/>
          <a:lstStyle/>
          <a:p>
            <a:endParaRPr lang="en-US"/>
          </a:p>
        </p:txBody>
      </p:sp>
      <p:sp>
        <p:nvSpPr>
          <p:cNvPr id="6" name="Slide Number Placeholder 5">
            <a:extLst>
              <a:ext uri="{FF2B5EF4-FFF2-40B4-BE49-F238E27FC236}">
                <a16:creationId xmlns:a16="http://schemas.microsoft.com/office/drawing/2014/main" id="{33B38526-5221-4A3C-9F61-E822E3595F92}"/>
              </a:ext>
            </a:extLst>
          </p:cNvPr>
          <p:cNvSpPr>
            <a:spLocks noGrp="1"/>
          </p:cNvSpPr>
          <p:nvPr>
            <p:ph type="sldNum" sz="quarter" idx="14"/>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11221894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Section Brea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8" name="Picture Placeholder 6">
            <a:extLst>
              <a:ext uri="{FF2B5EF4-FFF2-40B4-BE49-F238E27FC236}">
                <a16:creationId xmlns:a16="http://schemas.microsoft.com/office/drawing/2014/main" id="{44819F9F-529B-4688-96BD-B28728F58AC0}"/>
              </a:ext>
            </a:extLst>
          </p:cNvPr>
          <p:cNvSpPr>
            <a:spLocks noGrp="1"/>
          </p:cNvSpPr>
          <p:nvPr>
            <p:ph type="pic" sz="quarter" idx="10"/>
          </p:nvPr>
        </p:nvSpPr>
        <p:spPr>
          <a:xfrm>
            <a:off x="762000" y="152400"/>
            <a:ext cx="11277599" cy="6553200"/>
          </a:xfrm>
        </p:spPr>
        <p:txBody>
          <a:bodyPr/>
          <a:lstStyle/>
          <a:p>
            <a:endParaRPr lang="en-US"/>
          </a:p>
        </p:txBody>
      </p:sp>
      <p:sp>
        <p:nvSpPr>
          <p:cNvPr id="10" name="Text Placeholder 8">
            <a:extLst>
              <a:ext uri="{FF2B5EF4-FFF2-40B4-BE49-F238E27FC236}">
                <a16:creationId xmlns:a16="http://schemas.microsoft.com/office/drawing/2014/main" id="{49099E08-5F7F-4492-82F6-DC32A1B6912F}"/>
              </a:ext>
            </a:extLst>
          </p:cNvPr>
          <p:cNvSpPr>
            <a:spLocks noGrp="1"/>
          </p:cNvSpPr>
          <p:nvPr>
            <p:ph type="body" sz="quarter" idx="11"/>
          </p:nvPr>
        </p:nvSpPr>
        <p:spPr>
          <a:xfrm>
            <a:off x="1066800" y="1762125"/>
            <a:ext cx="10668000" cy="1381125"/>
          </a:xfrm>
        </p:spPr>
        <p:txBody>
          <a:bodyPr lIns="0" tIns="0" rIns="0" bIns="0"/>
          <a:lstStyle>
            <a:lvl1pPr>
              <a:spcBef>
                <a:spcPts val="0"/>
              </a:spcBef>
              <a:defRPr sz="3600" b="1">
                <a:solidFill>
                  <a:schemeClr val="bg1"/>
                </a:solidFill>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Click to edit Master text styles</a:t>
            </a:r>
          </a:p>
        </p:txBody>
      </p:sp>
      <p:sp>
        <p:nvSpPr>
          <p:cNvPr id="12" name="Text Placeholder 5">
            <a:extLst>
              <a:ext uri="{FF2B5EF4-FFF2-40B4-BE49-F238E27FC236}">
                <a16:creationId xmlns:a16="http://schemas.microsoft.com/office/drawing/2014/main" id="{F29CDFEF-37F5-4879-9359-320601349343}"/>
              </a:ext>
            </a:extLst>
          </p:cNvPr>
          <p:cNvSpPr>
            <a:spLocks noGrp="1"/>
          </p:cNvSpPr>
          <p:nvPr>
            <p:ph type="body" sz="quarter" idx="12"/>
          </p:nvPr>
        </p:nvSpPr>
        <p:spPr>
          <a:xfrm>
            <a:off x="1066800" y="3238500"/>
            <a:ext cx="10668000" cy="190500"/>
          </a:xfrm>
        </p:spPr>
        <p:txBody>
          <a:bodyPr lIns="0" tIns="0" rIns="0" bIns="0"/>
          <a:lstStyle>
            <a:lvl1pPr>
              <a:defRPr sz="1400" i="1">
                <a:solidFill>
                  <a:schemeClr val="bg1"/>
                </a:solidFill>
              </a:defRPr>
            </a:lvl1pPr>
          </a:lstStyle>
          <a:p>
            <a:pPr lvl="0"/>
            <a:r>
              <a:rPr lang="en-US"/>
              <a:t>Click to edit Master text styles</a:t>
            </a:r>
          </a:p>
        </p:txBody>
      </p:sp>
      <p:sp>
        <p:nvSpPr>
          <p:cNvPr id="5" name="Footer Placeholder 4">
            <a:extLst>
              <a:ext uri="{FF2B5EF4-FFF2-40B4-BE49-F238E27FC236}">
                <a16:creationId xmlns:a16="http://schemas.microsoft.com/office/drawing/2014/main" id="{23B115B0-BD3E-41BE-B840-AA2EA0A4F674}"/>
              </a:ext>
            </a:extLst>
          </p:cNvPr>
          <p:cNvSpPr>
            <a:spLocks noGrp="1"/>
          </p:cNvSpPr>
          <p:nvPr>
            <p:ph type="ftr" sz="quarter" idx="13"/>
          </p:nvPr>
        </p:nvSpPr>
        <p:spPr/>
        <p:txBody>
          <a:bodyPr/>
          <a:lstStyle/>
          <a:p>
            <a:endParaRPr lang="en-US"/>
          </a:p>
        </p:txBody>
      </p:sp>
      <p:sp>
        <p:nvSpPr>
          <p:cNvPr id="6" name="Slide Number Placeholder 5">
            <a:extLst>
              <a:ext uri="{FF2B5EF4-FFF2-40B4-BE49-F238E27FC236}">
                <a16:creationId xmlns:a16="http://schemas.microsoft.com/office/drawing/2014/main" id="{33B38526-5221-4A3C-9F61-E822E3595F92}"/>
              </a:ext>
            </a:extLst>
          </p:cNvPr>
          <p:cNvSpPr>
            <a:spLocks noGrp="1"/>
          </p:cNvSpPr>
          <p:nvPr>
            <p:ph type="sldNum" sz="quarter" idx="14"/>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26125757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At A Glance -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8" name="Picture Placeholder 6">
            <a:extLst>
              <a:ext uri="{FF2B5EF4-FFF2-40B4-BE49-F238E27FC236}">
                <a16:creationId xmlns:a16="http://schemas.microsoft.com/office/drawing/2014/main" id="{44819F9F-529B-4688-96BD-B28728F58AC0}"/>
              </a:ext>
            </a:extLst>
          </p:cNvPr>
          <p:cNvSpPr>
            <a:spLocks noGrp="1"/>
          </p:cNvSpPr>
          <p:nvPr>
            <p:ph type="pic" sz="quarter" idx="10"/>
          </p:nvPr>
        </p:nvSpPr>
        <p:spPr>
          <a:xfrm>
            <a:off x="1066800" y="457221"/>
            <a:ext cx="10668000" cy="4137004"/>
          </a:xfrm>
        </p:spPr>
        <p:txBody>
          <a:bodyPr/>
          <a:lstStyle/>
          <a:p>
            <a:endParaRPr lang="en-US"/>
          </a:p>
        </p:txBody>
      </p:sp>
      <p:sp>
        <p:nvSpPr>
          <p:cNvPr id="10" name="Text Placeholder 8">
            <a:extLst>
              <a:ext uri="{FF2B5EF4-FFF2-40B4-BE49-F238E27FC236}">
                <a16:creationId xmlns:a16="http://schemas.microsoft.com/office/drawing/2014/main" id="{49099E08-5F7F-4492-82F6-DC32A1B6912F}"/>
              </a:ext>
            </a:extLst>
          </p:cNvPr>
          <p:cNvSpPr>
            <a:spLocks noGrp="1"/>
          </p:cNvSpPr>
          <p:nvPr>
            <p:ph type="body" sz="quarter" idx="11" hasCustomPrompt="1"/>
          </p:nvPr>
        </p:nvSpPr>
        <p:spPr>
          <a:xfrm>
            <a:off x="1066800" y="4733925"/>
            <a:ext cx="1905000" cy="657225"/>
          </a:xfrm>
        </p:spPr>
        <p:txBody>
          <a:bodyPr lIns="0" tIns="0" rIns="0" bIns="0" anchor="b"/>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01</a:t>
            </a:r>
          </a:p>
        </p:txBody>
      </p:sp>
      <p:sp>
        <p:nvSpPr>
          <p:cNvPr id="12" name="Text Placeholder 5">
            <a:extLst>
              <a:ext uri="{FF2B5EF4-FFF2-40B4-BE49-F238E27FC236}">
                <a16:creationId xmlns:a16="http://schemas.microsoft.com/office/drawing/2014/main" id="{F29CDFEF-37F5-4879-9359-320601349343}"/>
              </a:ext>
            </a:extLst>
          </p:cNvPr>
          <p:cNvSpPr>
            <a:spLocks noGrp="1"/>
          </p:cNvSpPr>
          <p:nvPr>
            <p:ph type="body" sz="quarter" idx="12"/>
          </p:nvPr>
        </p:nvSpPr>
        <p:spPr>
          <a:xfrm>
            <a:off x="1066800" y="5530850"/>
            <a:ext cx="1905000" cy="1174750"/>
          </a:xfrm>
        </p:spPr>
        <p:txBody>
          <a:bodyPr lIns="0" tIns="0" rIns="0" bIns="0"/>
          <a:lstStyle>
            <a:lvl1pPr>
              <a:defRPr sz="1200" i="0"/>
            </a:lvl1pPr>
          </a:lstStyle>
          <a:p>
            <a:pPr lvl="0"/>
            <a:r>
              <a:rPr lang="en-US"/>
              <a:t>Click to edit Master text styles</a:t>
            </a:r>
          </a:p>
        </p:txBody>
      </p:sp>
      <p:sp>
        <p:nvSpPr>
          <p:cNvPr id="9" name="Text Placeholder 8">
            <a:extLst>
              <a:ext uri="{FF2B5EF4-FFF2-40B4-BE49-F238E27FC236}">
                <a16:creationId xmlns:a16="http://schemas.microsoft.com/office/drawing/2014/main" id="{1921450D-7BE8-4C97-BC72-B5A44D7B6D37}"/>
              </a:ext>
            </a:extLst>
          </p:cNvPr>
          <p:cNvSpPr>
            <a:spLocks noGrp="1"/>
          </p:cNvSpPr>
          <p:nvPr>
            <p:ph type="body" sz="quarter" idx="14" hasCustomPrompt="1"/>
          </p:nvPr>
        </p:nvSpPr>
        <p:spPr>
          <a:xfrm>
            <a:off x="3257550" y="4733925"/>
            <a:ext cx="1905000" cy="657225"/>
          </a:xfrm>
        </p:spPr>
        <p:txBody>
          <a:bodyPr lIns="0" tIns="0" rIns="0" bIns="0" anchor="b"/>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01</a:t>
            </a:r>
          </a:p>
        </p:txBody>
      </p:sp>
      <p:sp>
        <p:nvSpPr>
          <p:cNvPr id="11" name="Text Placeholder 5">
            <a:extLst>
              <a:ext uri="{FF2B5EF4-FFF2-40B4-BE49-F238E27FC236}">
                <a16:creationId xmlns:a16="http://schemas.microsoft.com/office/drawing/2014/main" id="{0C6BC6FA-ECFD-46BF-9338-A1A883DF095D}"/>
              </a:ext>
            </a:extLst>
          </p:cNvPr>
          <p:cNvSpPr>
            <a:spLocks noGrp="1"/>
          </p:cNvSpPr>
          <p:nvPr>
            <p:ph type="body" sz="quarter" idx="15"/>
          </p:nvPr>
        </p:nvSpPr>
        <p:spPr>
          <a:xfrm>
            <a:off x="3257550" y="5530850"/>
            <a:ext cx="1905000" cy="1174750"/>
          </a:xfrm>
        </p:spPr>
        <p:txBody>
          <a:bodyPr lIns="0" tIns="0" rIns="0" bIns="0"/>
          <a:lstStyle>
            <a:lvl1pPr>
              <a:defRPr sz="1200" i="0"/>
            </a:lvl1pPr>
          </a:lstStyle>
          <a:p>
            <a:pPr lvl="0"/>
            <a:r>
              <a:rPr lang="en-US"/>
              <a:t>Click to edit Master text styles</a:t>
            </a:r>
          </a:p>
        </p:txBody>
      </p:sp>
      <p:sp>
        <p:nvSpPr>
          <p:cNvPr id="13" name="Text Placeholder 8">
            <a:extLst>
              <a:ext uri="{FF2B5EF4-FFF2-40B4-BE49-F238E27FC236}">
                <a16:creationId xmlns:a16="http://schemas.microsoft.com/office/drawing/2014/main" id="{57AA8049-04C1-4A93-8501-ABA07D6070D9}"/>
              </a:ext>
            </a:extLst>
          </p:cNvPr>
          <p:cNvSpPr>
            <a:spLocks noGrp="1"/>
          </p:cNvSpPr>
          <p:nvPr>
            <p:ph type="body" sz="quarter" idx="16" hasCustomPrompt="1"/>
          </p:nvPr>
        </p:nvSpPr>
        <p:spPr>
          <a:xfrm>
            <a:off x="5448300" y="4733925"/>
            <a:ext cx="1905000" cy="657225"/>
          </a:xfrm>
        </p:spPr>
        <p:txBody>
          <a:bodyPr lIns="0" tIns="0" rIns="0" bIns="0" anchor="b"/>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01</a:t>
            </a:r>
          </a:p>
        </p:txBody>
      </p:sp>
      <p:sp>
        <p:nvSpPr>
          <p:cNvPr id="14" name="Text Placeholder 5">
            <a:extLst>
              <a:ext uri="{FF2B5EF4-FFF2-40B4-BE49-F238E27FC236}">
                <a16:creationId xmlns:a16="http://schemas.microsoft.com/office/drawing/2014/main" id="{83BD83BD-A1D7-48DB-973C-32D8113AF298}"/>
              </a:ext>
            </a:extLst>
          </p:cNvPr>
          <p:cNvSpPr>
            <a:spLocks noGrp="1"/>
          </p:cNvSpPr>
          <p:nvPr>
            <p:ph type="body" sz="quarter" idx="17"/>
          </p:nvPr>
        </p:nvSpPr>
        <p:spPr>
          <a:xfrm>
            <a:off x="5448300" y="5530850"/>
            <a:ext cx="1905000" cy="1174750"/>
          </a:xfrm>
        </p:spPr>
        <p:txBody>
          <a:bodyPr lIns="0" tIns="0" rIns="0" bIns="0"/>
          <a:lstStyle>
            <a:lvl1pPr>
              <a:defRPr sz="1200" i="0"/>
            </a:lvl1pPr>
          </a:lstStyle>
          <a:p>
            <a:pPr lvl="0"/>
            <a:r>
              <a:rPr lang="en-US"/>
              <a:t>Click to edit Master text styles</a:t>
            </a:r>
          </a:p>
        </p:txBody>
      </p:sp>
      <p:sp>
        <p:nvSpPr>
          <p:cNvPr id="15" name="Text Placeholder 8">
            <a:extLst>
              <a:ext uri="{FF2B5EF4-FFF2-40B4-BE49-F238E27FC236}">
                <a16:creationId xmlns:a16="http://schemas.microsoft.com/office/drawing/2014/main" id="{EAFB6FCE-A5EA-4E5E-A26A-A36193103E6D}"/>
              </a:ext>
            </a:extLst>
          </p:cNvPr>
          <p:cNvSpPr>
            <a:spLocks noGrp="1"/>
          </p:cNvSpPr>
          <p:nvPr>
            <p:ph type="body" sz="quarter" idx="18" hasCustomPrompt="1"/>
          </p:nvPr>
        </p:nvSpPr>
        <p:spPr>
          <a:xfrm>
            <a:off x="7639050" y="4733925"/>
            <a:ext cx="1905000" cy="657225"/>
          </a:xfrm>
        </p:spPr>
        <p:txBody>
          <a:bodyPr lIns="0" tIns="0" rIns="0" bIns="0" anchor="b"/>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01</a:t>
            </a:r>
          </a:p>
        </p:txBody>
      </p:sp>
      <p:sp>
        <p:nvSpPr>
          <p:cNvPr id="16" name="Text Placeholder 5">
            <a:extLst>
              <a:ext uri="{FF2B5EF4-FFF2-40B4-BE49-F238E27FC236}">
                <a16:creationId xmlns:a16="http://schemas.microsoft.com/office/drawing/2014/main" id="{14D71C6A-4879-4DED-86B5-2B3299A885FF}"/>
              </a:ext>
            </a:extLst>
          </p:cNvPr>
          <p:cNvSpPr>
            <a:spLocks noGrp="1"/>
          </p:cNvSpPr>
          <p:nvPr>
            <p:ph type="body" sz="quarter" idx="19"/>
          </p:nvPr>
        </p:nvSpPr>
        <p:spPr>
          <a:xfrm>
            <a:off x="7639050" y="5530850"/>
            <a:ext cx="1905000" cy="1174750"/>
          </a:xfrm>
        </p:spPr>
        <p:txBody>
          <a:bodyPr lIns="0" tIns="0" rIns="0" bIns="0"/>
          <a:lstStyle>
            <a:lvl1pPr>
              <a:defRPr sz="1200" i="0"/>
            </a:lvl1pPr>
          </a:lstStyle>
          <a:p>
            <a:pPr lvl="0"/>
            <a:r>
              <a:rPr lang="en-US"/>
              <a:t>Click to edit Master text styles</a:t>
            </a:r>
          </a:p>
        </p:txBody>
      </p:sp>
      <p:sp>
        <p:nvSpPr>
          <p:cNvPr id="17" name="Text Placeholder 8">
            <a:extLst>
              <a:ext uri="{FF2B5EF4-FFF2-40B4-BE49-F238E27FC236}">
                <a16:creationId xmlns:a16="http://schemas.microsoft.com/office/drawing/2014/main" id="{47A0E548-617F-47E0-8B2C-FBEFD0583294}"/>
              </a:ext>
            </a:extLst>
          </p:cNvPr>
          <p:cNvSpPr>
            <a:spLocks noGrp="1"/>
          </p:cNvSpPr>
          <p:nvPr>
            <p:ph type="body" sz="quarter" idx="20" hasCustomPrompt="1"/>
          </p:nvPr>
        </p:nvSpPr>
        <p:spPr>
          <a:xfrm>
            <a:off x="9829800" y="4733925"/>
            <a:ext cx="1905000" cy="657225"/>
          </a:xfrm>
        </p:spPr>
        <p:txBody>
          <a:bodyPr lIns="0" tIns="0" rIns="0" bIns="0" anchor="b"/>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01</a:t>
            </a:r>
          </a:p>
        </p:txBody>
      </p:sp>
      <p:sp>
        <p:nvSpPr>
          <p:cNvPr id="18" name="Text Placeholder 5">
            <a:extLst>
              <a:ext uri="{FF2B5EF4-FFF2-40B4-BE49-F238E27FC236}">
                <a16:creationId xmlns:a16="http://schemas.microsoft.com/office/drawing/2014/main" id="{3BC6D36F-0BA1-4419-9773-C50E419732B6}"/>
              </a:ext>
            </a:extLst>
          </p:cNvPr>
          <p:cNvSpPr>
            <a:spLocks noGrp="1"/>
          </p:cNvSpPr>
          <p:nvPr>
            <p:ph type="body" sz="quarter" idx="21"/>
          </p:nvPr>
        </p:nvSpPr>
        <p:spPr>
          <a:xfrm>
            <a:off x="9829800" y="5530850"/>
            <a:ext cx="1905000" cy="1174750"/>
          </a:xfrm>
        </p:spPr>
        <p:txBody>
          <a:bodyPr lIns="0" tIns="0" rIns="0" bIns="0"/>
          <a:lstStyle>
            <a:lvl1pPr>
              <a:defRPr sz="1200" i="0"/>
            </a:lvl1pPr>
          </a:lstStyle>
          <a:p>
            <a:pPr lvl="0"/>
            <a:r>
              <a:rPr lang="en-US"/>
              <a:t>Click to edit Master text styles</a:t>
            </a:r>
          </a:p>
        </p:txBody>
      </p:sp>
      <p:sp>
        <p:nvSpPr>
          <p:cNvPr id="3" name="Footer Placeholder 2">
            <a:extLst>
              <a:ext uri="{FF2B5EF4-FFF2-40B4-BE49-F238E27FC236}">
                <a16:creationId xmlns:a16="http://schemas.microsoft.com/office/drawing/2014/main" id="{7C44AB57-12B8-475B-9D51-C2C4439E8FCE}"/>
              </a:ext>
            </a:extLst>
          </p:cNvPr>
          <p:cNvSpPr>
            <a:spLocks noGrp="1"/>
          </p:cNvSpPr>
          <p:nvPr>
            <p:ph type="ftr" sz="quarter" idx="22"/>
          </p:nvPr>
        </p:nvSpPr>
        <p:spPr/>
        <p:txBody>
          <a:bodyPr/>
          <a:lstStyle/>
          <a:p>
            <a:endParaRPr lang="en-US"/>
          </a:p>
        </p:txBody>
      </p:sp>
      <p:sp>
        <p:nvSpPr>
          <p:cNvPr id="5" name="Slide Number Placeholder 4">
            <a:extLst>
              <a:ext uri="{FF2B5EF4-FFF2-40B4-BE49-F238E27FC236}">
                <a16:creationId xmlns:a16="http://schemas.microsoft.com/office/drawing/2014/main" id="{42192896-65D0-40C9-9564-2D2D6D3E76B9}"/>
              </a:ext>
            </a:extLst>
          </p:cNvPr>
          <p:cNvSpPr>
            <a:spLocks noGrp="1"/>
          </p:cNvSpPr>
          <p:nvPr>
            <p:ph type="sldNum" sz="quarter" idx="23"/>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34492734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At A Glance -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10" name="Text Placeholder 8">
            <a:extLst>
              <a:ext uri="{FF2B5EF4-FFF2-40B4-BE49-F238E27FC236}">
                <a16:creationId xmlns:a16="http://schemas.microsoft.com/office/drawing/2014/main" id="{49099E08-5F7F-4492-82F6-DC32A1B6912F}"/>
              </a:ext>
            </a:extLst>
          </p:cNvPr>
          <p:cNvSpPr>
            <a:spLocks noGrp="1"/>
          </p:cNvSpPr>
          <p:nvPr>
            <p:ph type="body" sz="quarter" idx="11" hasCustomPrompt="1"/>
          </p:nvPr>
        </p:nvSpPr>
        <p:spPr>
          <a:xfrm>
            <a:off x="3514724" y="1587408"/>
            <a:ext cx="2581276" cy="657225"/>
          </a:xfrm>
        </p:spPr>
        <p:txBody>
          <a:bodyPr lIns="0" tIns="0" rIns="0" bIns="0"/>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01</a:t>
            </a:r>
          </a:p>
        </p:txBody>
      </p:sp>
      <p:sp>
        <p:nvSpPr>
          <p:cNvPr id="12" name="Text Placeholder 5">
            <a:extLst>
              <a:ext uri="{FF2B5EF4-FFF2-40B4-BE49-F238E27FC236}">
                <a16:creationId xmlns:a16="http://schemas.microsoft.com/office/drawing/2014/main" id="{F29CDFEF-37F5-4879-9359-320601349343}"/>
              </a:ext>
            </a:extLst>
          </p:cNvPr>
          <p:cNvSpPr>
            <a:spLocks noGrp="1"/>
          </p:cNvSpPr>
          <p:nvPr>
            <p:ph type="body" sz="quarter" idx="12"/>
          </p:nvPr>
        </p:nvSpPr>
        <p:spPr>
          <a:xfrm>
            <a:off x="3514724" y="2384333"/>
            <a:ext cx="2581276" cy="1422418"/>
          </a:xfrm>
        </p:spPr>
        <p:txBody>
          <a:bodyPr lIns="0" tIns="0" rIns="0" bIns="0"/>
          <a:lstStyle>
            <a:lvl1pPr>
              <a:defRPr sz="1200" i="0"/>
            </a:lvl1pPr>
          </a:lstStyle>
          <a:p>
            <a:pPr lvl="0"/>
            <a:r>
              <a:rPr lang="en-US"/>
              <a:t>Click to edit Master text styles</a:t>
            </a:r>
          </a:p>
        </p:txBody>
      </p:sp>
      <p:sp>
        <p:nvSpPr>
          <p:cNvPr id="5" name="Picture Placeholder 4">
            <a:extLst>
              <a:ext uri="{FF2B5EF4-FFF2-40B4-BE49-F238E27FC236}">
                <a16:creationId xmlns:a16="http://schemas.microsoft.com/office/drawing/2014/main" id="{89BF1FE0-3368-4FAF-8B24-24FFA1246886}"/>
              </a:ext>
            </a:extLst>
          </p:cNvPr>
          <p:cNvSpPr>
            <a:spLocks noGrp="1"/>
          </p:cNvSpPr>
          <p:nvPr>
            <p:ph type="pic" sz="quarter" idx="22"/>
          </p:nvPr>
        </p:nvSpPr>
        <p:spPr>
          <a:xfrm>
            <a:off x="1066800" y="1596954"/>
            <a:ext cx="2209797" cy="2209797"/>
          </a:xfrm>
        </p:spPr>
        <p:txBody>
          <a:bodyPr/>
          <a:lstStyle/>
          <a:p>
            <a:endParaRPr lang="en-US"/>
          </a:p>
        </p:txBody>
      </p:sp>
      <p:sp>
        <p:nvSpPr>
          <p:cNvPr id="20" name="Text Placeholder 8">
            <a:extLst>
              <a:ext uri="{FF2B5EF4-FFF2-40B4-BE49-F238E27FC236}">
                <a16:creationId xmlns:a16="http://schemas.microsoft.com/office/drawing/2014/main" id="{AEB8279A-3DF8-4A7C-8D69-A02C906A474D}"/>
              </a:ext>
            </a:extLst>
          </p:cNvPr>
          <p:cNvSpPr>
            <a:spLocks noGrp="1"/>
          </p:cNvSpPr>
          <p:nvPr>
            <p:ph type="body" sz="quarter" idx="23" hasCustomPrompt="1"/>
          </p:nvPr>
        </p:nvSpPr>
        <p:spPr>
          <a:xfrm>
            <a:off x="3514724" y="4181457"/>
            <a:ext cx="2581276" cy="657225"/>
          </a:xfrm>
        </p:spPr>
        <p:txBody>
          <a:bodyPr lIns="0" tIns="0" rIns="0" bIns="0"/>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01</a:t>
            </a:r>
          </a:p>
        </p:txBody>
      </p:sp>
      <p:sp>
        <p:nvSpPr>
          <p:cNvPr id="21" name="Text Placeholder 5">
            <a:extLst>
              <a:ext uri="{FF2B5EF4-FFF2-40B4-BE49-F238E27FC236}">
                <a16:creationId xmlns:a16="http://schemas.microsoft.com/office/drawing/2014/main" id="{E1B394B2-159A-461A-8D78-214CC9D97EEC}"/>
              </a:ext>
            </a:extLst>
          </p:cNvPr>
          <p:cNvSpPr>
            <a:spLocks noGrp="1"/>
          </p:cNvSpPr>
          <p:nvPr>
            <p:ph type="body" sz="quarter" idx="24"/>
          </p:nvPr>
        </p:nvSpPr>
        <p:spPr>
          <a:xfrm>
            <a:off x="3514724" y="4978382"/>
            <a:ext cx="2581276" cy="1422418"/>
          </a:xfrm>
        </p:spPr>
        <p:txBody>
          <a:bodyPr lIns="0" tIns="0" rIns="0" bIns="0"/>
          <a:lstStyle>
            <a:lvl1pPr>
              <a:defRPr sz="1200" i="0"/>
            </a:lvl1pPr>
          </a:lstStyle>
          <a:p>
            <a:pPr lvl="0"/>
            <a:r>
              <a:rPr lang="en-US"/>
              <a:t>Click to edit Master text styles</a:t>
            </a:r>
          </a:p>
        </p:txBody>
      </p:sp>
      <p:sp>
        <p:nvSpPr>
          <p:cNvPr id="22" name="Picture Placeholder 4">
            <a:extLst>
              <a:ext uri="{FF2B5EF4-FFF2-40B4-BE49-F238E27FC236}">
                <a16:creationId xmlns:a16="http://schemas.microsoft.com/office/drawing/2014/main" id="{9A9C0B5B-6AB8-4937-996E-0C7F4588904D}"/>
              </a:ext>
            </a:extLst>
          </p:cNvPr>
          <p:cNvSpPr>
            <a:spLocks noGrp="1"/>
          </p:cNvSpPr>
          <p:nvPr>
            <p:ph type="pic" sz="quarter" idx="25"/>
          </p:nvPr>
        </p:nvSpPr>
        <p:spPr>
          <a:xfrm>
            <a:off x="1066800" y="4191003"/>
            <a:ext cx="2209797" cy="2209797"/>
          </a:xfrm>
        </p:spPr>
        <p:txBody>
          <a:bodyPr/>
          <a:lstStyle/>
          <a:p>
            <a:endParaRPr lang="en-US"/>
          </a:p>
        </p:txBody>
      </p:sp>
      <p:sp>
        <p:nvSpPr>
          <p:cNvPr id="23" name="Text Placeholder 8">
            <a:extLst>
              <a:ext uri="{FF2B5EF4-FFF2-40B4-BE49-F238E27FC236}">
                <a16:creationId xmlns:a16="http://schemas.microsoft.com/office/drawing/2014/main" id="{55241A35-7BE1-46DC-B173-FA928A6C20B0}"/>
              </a:ext>
            </a:extLst>
          </p:cNvPr>
          <p:cNvSpPr>
            <a:spLocks noGrp="1"/>
          </p:cNvSpPr>
          <p:nvPr>
            <p:ph type="body" sz="quarter" idx="26" hasCustomPrompt="1"/>
          </p:nvPr>
        </p:nvSpPr>
        <p:spPr>
          <a:xfrm>
            <a:off x="9153525" y="1587408"/>
            <a:ext cx="2581275" cy="657225"/>
          </a:xfrm>
        </p:spPr>
        <p:txBody>
          <a:bodyPr lIns="0" tIns="0" rIns="0" bIns="0"/>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01</a:t>
            </a:r>
          </a:p>
        </p:txBody>
      </p:sp>
      <p:sp>
        <p:nvSpPr>
          <p:cNvPr id="24" name="Text Placeholder 5">
            <a:extLst>
              <a:ext uri="{FF2B5EF4-FFF2-40B4-BE49-F238E27FC236}">
                <a16:creationId xmlns:a16="http://schemas.microsoft.com/office/drawing/2014/main" id="{6E76E35B-45D4-4740-BC9A-A507ABC08A01}"/>
              </a:ext>
            </a:extLst>
          </p:cNvPr>
          <p:cNvSpPr>
            <a:spLocks noGrp="1"/>
          </p:cNvSpPr>
          <p:nvPr>
            <p:ph type="body" sz="quarter" idx="27"/>
          </p:nvPr>
        </p:nvSpPr>
        <p:spPr>
          <a:xfrm>
            <a:off x="9153525" y="2384333"/>
            <a:ext cx="2581275" cy="1422418"/>
          </a:xfrm>
        </p:spPr>
        <p:txBody>
          <a:bodyPr lIns="0" tIns="0" rIns="0" bIns="0"/>
          <a:lstStyle>
            <a:lvl1pPr>
              <a:defRPr sz="1200" i="0"/>
            </a:lvl1pPr>
          </a:lstStyle>
          <a:p>
            <a:pPr lvl="0"/>
            <a:r>
              <a:rPr lang="en-US"/>
              <a:t>Click to edit Master text styles</a:t>
            </a:r>
          </a:p>
        </p:txBody>
      </p:sp>
      <p:sp>
        <p:nvSpPr>
          <p:cNvPr id="25" name="Picture Placeholder 4">
            <a:extLst>
              <a:ext uri="{FF2B5EF4-FFF2-40B4-BE49-F238E27FC236}">
                <a16:creationId xmlns:a16="http://schemas.microsoft.com/office/drawing/2014/main" id="{1283C145-F66F-43A3-8BC0-5DC8B711AC1C}"/>
              </a:ext>
            </a:extLst>
          </p:cNvPr>
          <p:cNvSpPr>
            <a:spLocks noGrp="1"/>
          </p:cNvSpPr>
          <p:nvPr>
            <p:ph type="pic" sz="quarter" idx="28"/>
          </p:nvPr>
        </p:nvSpPr>
        <p:spPr>
          <a:xfrm>
            <a:off x="6705601" y="1596954"/>
            <a:ext cx="2209797" cy="2209797"/>
          </a:xfrm>
        </p:spPr>
        <p:txBody>
          <a:bodyPr/>
          <a:lstStyle/>
          <a:p>
            <a:endParaRPr lang="en-US"/>
          </a:p>
        </p:txBody>
      </p:sp>
      <p:sp>
        <p:nvSpPr>
          <p:cNvPr id="26" name="Text Placeholder 8">
            <a:extLst>
              <a:ext uri="{FF2B5EF4-FFF2-40B4-BE49-F238E27FC236}">
                <a16:creationId xmlns:a16="http://schemas.microsoft.com/office/drawing/2014/main" id="{4B6CD1C4-38E7-4B97-A027-97E0DD5CB27E}"/>
              </a:ext>
            </a:extLst>
          </p:cNvPr>
          <p:cNvSpPr>
            <a:spLocks noGrp="1"/>
          </p:cNvSpPr>
          <p:nvPr>
            <p:ph type="body" sz="quarter" idx="29" hasCustomPrompt="1"/>
          </p:nvPr>
        </p:nvSpPr>
        <p:spPr>
          <a:xfrm>
            <a:off x="9153525" y="4181457"/>
            <a:ext cx="2581275" cy="657225"/>
          </a:xfrm>
        </p:spPr>
        <p:txBody>
          <a:bodyPr lIns="0" tIns="0" rIns="0" bIns="0"/>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01</a:t>
            </a:r>
          </a:p>
        </p:txBody>
      </p:sp>
      <p:sp>
        <p:nvSpPr>
          <p:cNvPr id="27" name="Text Placeholder 5">
            <a:extLst>
              <a:ext uri="{FF2B5EF4-FFF2-40B4-BE49-F238E27FC236}">
                <a16:creationId xmlns:a16="http://schemas.microsoft.com/office/drawing/2014/main" id="{5B92C89F-6BA2-4F4E-B767-F2E9ACAAB9FF}"/>
              </a:ext>
            </a:extLst>
          </p:cNvPr>
          <p:cNvSpPr>
            <a:spLocks noGrp="1"/>
          </p:cNvSpPr>
          <p:nvPr>
            <p:ph type="body" sz="quarter" idx="30"/>
          </p:nvPr>
        </p:nvSpPr>
        <p:spPr>
          <a:xfrm>
            <a:off x="9153525" y="4978382"/>
            <a:ext cx="2581275" cy="1422418"/>
          </a:xfrm>
        </p:spPr>
        <p:txBody>
          <a:bodyPr lIns="0" tIns="0" rIns="0" bIns="0"/>
          <a:lstStyle>
            <a:lvl1pPr>
              <a:defRPr sz="1200" i="0"/>
            </a:lvl1pPr>
          </a:lstStyle>
          <a:p>
            <a:pPr lvl="0"/>
            <a:r>
              <a:rPr lang="en-US"/>
              <a:t>Click to edit Master text styles</a:t>
            </a:r>
          </a:p>
        </p:txBody>
      </p:sp>
      <p:sp>
        <p:nvSpPr>
          <p:cNvPr id="28" name="Picture Placeholder 4">
            <a:extLst>
              <a:ext uri="{FF2B5EF4-FFF2-40B4-BE49-F238E27FC236}">
                <a16:creationId xmlns:a16="http://schemas.microsoft.com/office/drawing/2014/main" id="{5A755C51-FFE2-4C8E-80B4-43AD6AD27F76}"/>
              </a:ext>
            </a:extLst>
          </p:cNvPr>
          <p:cNvSpPr>
            <a:spLocks noGrp="1"/>
          </p:cNvSpPr>
          <p:nvPr>
            <p:ph type="pic" sz="quarter" idx="31"/>
          </p:nvPr>
        </p:nvSpPr>
        <p:spPr>
          <a:xfrm>
            <a:off x="6705601" y="4191003"/>
            <a:ext cx="2209797" cy="2209797"/>
          </a:xfrm>
        </p:spPr>
        <p:txBody>
          <a:bodyPr/>
          <a:lstStyle/>
          <a:p>
            <a:endParaRPr lang="en-US"/>
          </a:p>
        </p:txBody>
      </p:sp>
      <p:sp>
        <p:nvSpPr>
          <p:cNvPr id="29" name="Text Placeholder 8">
            <a:extLst>
              <a:ext uri="{FF2B5EF4-FFF2-40B4-BE49-F238E27FC236}">
                <a16:creationId xmlns:a16="http://schemas.microsoft.com/office/drawing/2014/main" id="{F9BED114-D654-41EA-9F9D-8F2D466D08B5}"/>
              </a:ext>
            </a:extLst>
          </p:cNvPr>
          <p:cNvSpPr>
            <a:spLocks noGrp="1"/>
          </p:cNvSpPr>
          <p:nvPr>
            <p:ph type="body" sz="quarter" idx="32"/>
          </p:nvPr>
        </p:nvSpPr>
        <p:spPr>
          <a:xfrm>
            <a:off x="1066800" y="762000"/>
            <a:ext cx="10668000" cy="609600"/>
          </a:xfrm>
        </p:spPr>
        <p:txBody>
          <a:bodyPr lIns="0" tIns="0" rIns="0" bIns="0"/>
          <a:lstStyle>
            <a:lvl1pPr>
              <a:spcBef>
                <a:spcPts val="0"/>
              </a:spcBef>
              <a:defRPr sz="3600" b="1">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E4DDD1D-A03B-4820-A5F2-6E9BD4780583}"/>
              </a:ext>
            </a:extLst>
          </p:cNvPr>
          <p:cNvSpPr>
            <a:spLocks noGrp="1"/>
          </p:cNvSpPr>
          <p:nvPr>
            <p:ph type="ftr" sz="quarter" idx="33"/>
          </p:nvPr>
        </p:nvSpPr>
        <p:spPr/>
        <p:txBody>
          <a:bodyPr/>
          <a:lstStyle/>
          <a:p>
            <a:endParaRPr lang="en-US"/>
          </a:p>
        </p:txBody>
      </p:sp>
      <p:sp>
        <p:nvSpPr>
          <p:cNvPr id="6" name="Slide Number Placeholder 5">
            <a:extLst>
              <a:ext uri="{FF2B5EF4-FFF2-40B4-BE49-F238E27FC236}">
                <a16:creationId xmlns:a16="http://schemas.microsoft.com/office/drawing/2014/main" id="{178A0736-A6B5-42D0-8D65-C1BB31FF2553}"/>
              </a:ext>
            </a:extLst>
          </p:cNvPr>
          <p:cNvSpPr>
            <a:spLocks noGrp="1"/>
          </p:cNvSpPr>
          <p:nvPr>
            <p:ph type="sldNum" sz="quarter" idx="34"/>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22169962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_At A Glance -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8" name="Picture Placeholder 6">
            <a:extLst>
              <a:ext uri="{FF2B5EF4-FFF2-40B4-BE49-F238E27FC236}">
                <a16:creationId xmlns:a16="http://schemas.microsoft.com/office/drawing/2014/main" id="{44819F9F-529B-4688-96BD-B28728F58AC0}"/>
              </a:ext>
            </a:extLst>
          </p:cNvPr>
          <p:cNvSpPr>
            <a:spLocks noGrp="1"/>
          </p:cNvSpPr>
          <p:nvPr>
            <p:ph type="pic" sz="quarter" idx="10"/>
          </p:nvPr>
        </p:nvSpPr>
        <p:spPr>
          <a:xfrm>
            <a:off x="609601" y="0"/>
            <a:ext cx="11582399" cy="6858000"/>
          </a:xfrm>
        </p:spPr>
        <p:txBody>
          <a:bodyPr/>
          <a:lstStyle/>
          <a:p>
            <a:endParaRPr lang="en-US"/>
          </a:p>
        </p:txBody>
      </p:sp>
      <p:sp>
        <p:nvSpPr>
          <p:cNvPr id="19" name="Text Placeholder 8">
            <a:extLst>
              <a:ext uri="{FF2B5EF4-FFF2-40B4-BE49-F238E27FC236}">
                <a16:creationId xmlns:a16="http://schemas.microsoft.com/office/drawing/2014/main" id="{0DD7165C-64AE-49F1-BBB7-91279DC8F669}"/>
              </a:ext>
            </a:extLst>
          </p:cNvPr>
          <p:cNvSpPr>
            <a:spLocks noGrp="1"/>
          </p:cNvSpPr>
          <p:nvPr>
            <p:ph type="body" sz="quarter" idx="26" hasCustomPrompt="1"/>
          </p:nvPr>
        </p:nvSpPr>
        <p:spPr>
          <a:xfrm>
            <a:off x="8848725" y="0"/>
            <a:ext cx="2581275" cy="6858000"/>
          </a:xfrm>
          <a:solidFill>
            <a:schemeClr val="bg1"/>
          </a:solidFill>
        </p:spPr>
        <p:txBody>
          <a:bodyPr lIns="182880" tIns="91440" rIns="91440" bIns="91440" anchor="ctr"/>
          <a:lstStyle>
            <a:lvl1pPr>
              <a:lnSpc>
                <a:spcPct val="150000"/>
              </a:lnSpc>
              <a:spcBef>
                <a:spcPts val="0"/>
              </a:spcBef>
              <a:defRPr sz="3200" b="0">
                <a:solidFill>
                  <a:schemeClr val="tx1"/>
                </a:solidFill>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01</a:t>
            </a:r>
          </a:p>
          <a:p>
            <a:pPr lvl="0"/>
            <a:r>
              <a:rPr lang="en-US"/>
              <a:t>02</a:t>
            </a:r>
          </a:p>
          <a:p>
            <a:pPr lvl="0"/>
            <a:r>
              <a:rPr lang="en-US"/>
              <a:t>03</a:t>
            </a:r>
          </a:p>
          <a:p>
            <a:pPr lvl="0"/>
            <a:r>
              <a:rPr lang="en-US"/>
              <a:t>04</a:t>
            </a:r>
          </a:p>
        </p:txBody>
      </p:sp>
      <p:sp>
        <p:nvSpPr>
          <p:cNvPr id="3" name="Footer Placeholder 2">
            <a:extLst>
              <a:ext uri="{FF2B5EF4-FFF2-40B4-BE49-F238E27FC236}">
                <a16:creationId xmlns:a16="http://schemas.microsoft.com/office/drawing/2014/main" id="{E10C63EB-14F8-4C7F-B366-7652B02B4CA9}"/>
              </a:ext>
            </a:extLst>
          </p:cNvPr>
          <p:cNvSpPr>
            <a:spLocks noGrp="1"/>
          </p:cNvSpPr>
          <p:nvPr>
            <p:ph type="ftr" sz="quarter" idx="27"/>
          </p:nvPr>
        </p:nvSpPr>
        <p:spPr/>
        <p:txBody>
          <a:bodyPr/>
          <a:lstStyle/>
          <a:p>
            <a:endParaRPr lang="en-US"/>
          </a:p>
        </p:txBody>
      </p:sp>
      <p:sp>
        <p:nvSpPr>
          <p:cNvPr id="5" name="Slide Number Placeholder 4">
            <a:extLst>
              <a:ext uri="{FF2B5EF4-FFF2-40B4-BE49-F238E27FC236}">
                <a16:creationId xmlns:a16="http://schemas.microsoft.com/office/drawing/2014/main" id="{6C2B1008-F862-49B2-A023-0624330D7720}"/>
              </a:ext>
            </a:extLst>
          </p:cNvPr>
          <p:cNvSpPr>
            <a:spLocks noGrp="1"/>
          </p:cNvSpPr>
          <p:nvPr>
            <p:ph type="sldNum" sz="quarter" idx="28"/>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19085274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At A Glance - 4">
    <p:spTree>
      <p:nvGrpSpPr>
        <p:cNvPr id="1" name=""/>
        <p:cNvGrpSpPr/>
        <p:nvPr/>
      </p:nvGrpSpPr>
      <p:grpSpPr>
        <a:xfrm>
          <a:off x="0" y="0"/>
          <a:ext cx="0" cy="0"/>
          <a:chOff x="0" y="0"/>
          <a:chExt cx="0" cy="0"/>
        </a:xfrm>
      </p:grpSpPr>
      <p:sp>
        <p:nvSpPr>
          <p:cNvPr id="25" name="Picture Placeholder 4">
            <a:extLst>
              <a:ext uri="{FF2B5EF4-FFF2-40B4-BE49-F238E27FC236}">
                <a16:creationId xmlns:a16="http://schemas.microsoft.com/office/drawing/2014/main" id="{1283C145-F66F-43A3-8BC0-5DC8B711AC1C}"/>
              </a:ext>
            </a:extLst>
          </p:cNvPr>
          <p:cNvSpPr>
            <a:spLocks noGrp="1"/>
          </p:cNvSpPr>
          <p:nvPr>
            <p:ph type="pic" sz="quarter" idx="28"/>
          </p:nvPr>
        </p:nvSpPr>
        <p:spPr>
          <a:xfrm>
            <a:off x="609600" y="0"/>
            <a:ext cx="8086725" cy="6858000"/>
          </a:xfrm>
        </p:spPr>
        <p:txBody>
          <a:bodyPr/>
          <a:lstStyle/>
          <a:p>
            <a:endParaRPr lang="en-US"/>
          </a:p>
        </p:txBody>
      </p:sp>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23" name="Text Placeholder 8">
            <a:extLst>
              <a:ext uri="{FF2B5EF4-FFF2-40B4-BE49-F238E27FC236}">
                <a16:creationId xmlns:a16="http://schemas.microsoft.com/office/drawing/2014/main" id="{55241A35-7BE1-46DC-B173-FA928A6C20B0}"/>
              </a:ext>
            </a:extLst>
          </p:cNvPr>
          <p:cNvSpPr>
            <a:spLocks noGrp="1"/>
          </p:cNvSpPr>
          <p:nvPr>
            <p:ph type="body" sz="quarter" idx="26" hasCustomPrompt="1"/>
          </p:nvPr>
        </p:nvSpPr>
        <p:spPr>
          <a:xfrm>
            <a:off x="9153525" y="2819391"/>
            <a:ext cx="2581275" cy="657225"/>
          </a:xfrm>
        </p:spPr>
        <p:txBody>
          <a:bodyPr lIns="0" tIns="0" rIns="0" bIns="0"/>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02</a:t>
            </a:r>
          </a:p>
        </p:txBody>
      </p:sp>
      <p:sp>
        <p:nvSpPr>
          <p:cNvPr id="24" name="Text Placeholder 5">
            <a:extLst>
              <a:ext uri="{FF2B5EF4-FFF2-40B4-BE49-F238E27FC236}">
                <a16:creationId xmlns:a16="http://schemas.microsoft.com/office/drawing/2014/main" id="{6E76E35B-45D4-4740-BC9A-A507ABC08A01}"/>
              </a:ext>
            </a:extLst>
          </p:cNvPr>
          <p:cNvSpPr>
            <a:spLocks noGrp="1"/>
          </p:cNvSpPr>
          <p:nvPr>
            <p:ph type="body" sz="quarter" idx="27"/>
          </p:nvPr>
        </p:nvSpPr>
        <p:spPr>
          <a:xfrm>
            <a:off x="9153525" y="3616316"/>
            <a:ext cx="2581275" cy="1031893"/>
          </a:xfrm>
        </p:spPr>
        <p:txBody>
          <a:bodyPr lIns="0" tIns="0" rIns="0" bIns="0"/>
          <a:lstStyle>
            <a:lvl1pPr>
              <a:defRPr sz="1200" i="0"/>
            </a:lvl1pPr>
          </a:lstStyle>
          <a:p>
            <a:pPr lvl="0"/>
            <a:r>
              <a:rPr lang="en-US"/>
              <a:t>Click to edit Master text styles</a:t>
            </a:r>
          </a:p>
        </p:txBody>
      </p:sp>
      <p:sp>
        <p:nvSpPr>
          <p:cNvPr id="26" name="Text Placeholder 8">
            <a:extLst>
              <a:ext uri="{FF2B5EF4-FFF2-40B4-BE49-F238E27FC236}">
                <a16:creationId xmlns:a16="http://schemas.microsoft.com/office/drawing/2014/main" id="{4B6CD1C4-38E7-4B97-A027-97E0DD5CB27E}"/>
              </a:ext>
            </a:extLst>
          </p:cNvPr>
          <p:cNvSpPr>
            <a:spLocks noGrp="1"/>
          </p:cNvSpPr>
          <p:nvPr>
            <p:ph type="body" sz="quarter" idx="29" hasCustomPrompt="1"/>
          </p:nvPr>
        </p:nvSpPr>
        <p:spPr>
          <a:xfrm>
            <a:off x="9153525" y="4876782"/>
            <a:ext cx="2581275" cy="657225"/>
          </a:xfrm>
        </p:spPr>
        <p:txBody>
          <a:bodyPr lIns="0" tIns="0" rIns="0" bIns="0"/>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03</a:t>
            </a:r>
          </a:p>
        </p:txBody>
      </p:sp>
      <p:sp>
        <p:nvSpPr>
          <p:cNvPr id="27" name="Text Placeholder 5">
            <a:extLst>
              <a:ext uri="{FF2B5EF4-FFF2-40B4-BE49-F238E27FC236}">
                <a16:creationId xmlns:a16="http://schemas.microsoft.com/office/drawing/2014/main" id="{5B92C89F-6BA2-4F4E-B767-F2E9ACAAB9FF}"/>
              </a:ext>
            </a:extLst>
          </p:cNvPr>
          <p:cNvSpPr>
            <a:spLocks noGrp="1"/>
          </p:cNvSpPr>
          <p:nvPr>
            <p:ph type="body" sz="quarter" idx="30"/>
          </p:nvPr>
        </p:nvSpPr>
        <p:spPr>
          <a:xfrm>
            <a:off x="9153525" y="5673707"/>
            <a:ext cx="2581275" cy="1031893"/>
          </a:xfrm>
        </p:spPr>
        <p:txBody>
          <a:bodyPr lIns="0" tIns="0" rIns="0" bIns="0"/>
          <a:lstStyle>
            <a:lvl1pPr>
              <a:defRPr sz="1200" i="0"/>
            </a:lvl1pPr>
          </a:lstStyle>
          <a:p>
            <a:pPr lvl="0"/>
            <a:r>
              <a:rPr lang="en-US"/>
              <a:t>Click to edit Master text styles</a:t>
            </a:r>
          </a:p>
        </p:txBody>
      </p:sp>
      <p:sp>
        <p:nvSpPr>
          <p:cNvPr id="30" name="Text Placeholder 8">
            <a:extLst>
              <a:ext uri="{FF2B5EF4-FFF2-40B4-BE49-F238E27FC236}">
                <a16:creationId xmlns:a16="http://schemas.microsoft.com/office/drawing/2014/main" id="{A1E03138-F0A8-47AD-AA18-923636430F48}"/>
              </a:ext>
            </a:extLst>
          </p:cNvPr>
          <p:cNvSpPr>
            <a:spLocks noGrp="1"/>
          </p:cNvSpPr>
          <p:nvPr>
            <p:ph type="body" sz="quarter" idx="31" hasCustomPrompt="1"/>
          </p:nvPr>
        </p:nvSpPr>
        <p:spPr>
          <a:xfrm>
            <a:off x="9153525" y="762000"/>
            <a:ext cx="2581275" cy="657225"/>
          </a:xfrm>
        </p:spPr>
        <p:txBody>
          <a:bodyPr lIns="0" tIns="0" rIns="0" bIns="0"/>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01</a:t>
            </a:r>
          </a:p>
        </p:txBody>
      </p:sp>
      <p:sp>
        <p:nvSpPr>
          <p:cNvPr id="31" name="Text Placeholder 5">
            <a:extLst>
              <a:ext uri="{FF2B5EF4-FFF2-40B4-BE49-F238E27FC236}">
                <a16:creationId xmlns:a16="http://schemas.microsoft.com/office/drawing/2014/main" id="{343E449B-D6ED-49BF-BAED-E6DF822E20D0}"/>
              </a:ext>
            </a:extLst>
          </p:cNvPr>
          <p:cNvSpPr>
            <a:spLocks noGrp="1"/>
          </p:cNvSpPr>
          <p:nvPr>
            <p:ph type="body" sz="quarter" idx="32"/>
          </p:nvPr>
        </p:nvSpPr>
        <p:spPr>
          <a:xfrm>
            <a:off x="9153525" y="1558925"/>
            <a:ext cx="2581275" cy="1031893"/>
          </a:xfrm>
        </p:spPr>
        <p:txBody>
          <a:bodyPr lIns="0" tIns="0" rIns="0" bIns="0"/>
          <a:lstStyle>
            <a:lvl1pPr>
              <a:defRPr sz="1200" i="0"/>
            </a:lvl1pPr>
          </a:lstStyle>
          <a:p>
            <a:pPr lvl="0"/>
            <a:r>
              <a:rPr lang="en-US"/>
              <a:t>Click to edit Master text styles</a:t>
            </a:r>
          </a:p>
        </p:txBody>
      </p:sp>
      <p:sp>
        <p:nvSpPr>
          <p:cNvPr id="3" name="Footer Placeholder 2">
            <a:extLst>
              <a:ext uri="{FF2B5EF4-FFF2-40B4-BE49-F238E27FC236}">
                <a16:creationId xmlns:a16="http://schemas.microsoft.com/office/drawing/2014/main" id="{C821D42C-ADE4-4F80-8638-02BB8583AAA6}"/>
              </a:ext>
            </a:extLst>
          </p:cNvPr>
          <p:cNvSpPr>
            <a:spLocks noGrp="1"/>
          </p:cNvSpPr>
          <p:nvPr>
            <p:ph type="ftr" sz="quarter" idx="33"/>
          </p:nvPr>
        </p:nvSpPr>
        <p:spPr/>
        <p:txBody>
          <a:bodyPr/>
          <a:lstStyle/>
          <a:p>
            <a:endParaRPr lang="en-US"/>
          </a:p>
        </p:txBody>
      </p:sp>
      <p:sp>
        <p:nvSpPr>
          <p:cNvPr id="5" name="Slide Number Placeholder 4">
            <a:extLst>
              <a:ext uri="{FF2B5EF4-FFF2-40B4-BE49-F238E27FC236}">
                <a16:creationId xmlns:a16="http://schemas.microsoft.com/office/drawing/2014/main" id="{405E4355-00E3-4D69-A536-99214F1D5919}"/>
              </a:ext>
            </a:extLst>
          </p:cNvPr>
          <p:cNvSpPr>
            <a:spLocks noGrp="1"/>
          </p:cNvSpPr>
          <p:nvPr>
            <p:ph type="sldNum" sz="quarter" idx="34"/>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35160183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Factoid -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13" name="Text Placeholder 8">
            <a:extLst>
              <a:ext uri="{FF2B5EF4-FFF2-40B4-BE49-F238E27FC236}">
                <a16:creationId xmlns:a16="http://schemas.microsoft.com/office/drawing/2014/main" id="{F7799139-4D90-4D40-9D43-237DFBA91753}"/>
              </a:ext>
            </a:extLst>
          </p:cNvPr>
          <p:cNvSpPr>
            <a:spLocks noGrp="1"/>
          </p:cNvSpPr>
          <p:nvPr>
            <p:ph type="body" sz="quarter" idx="11"/>
          </p:nvPr>
        </p:nvSpPr>
        <p:spPr>
          <a:xfrm>
            <a:off x="6248401" y="457221"/>
            <a:ext cx="4876800" cy="5943579"/>
          </a:xfrm>
        </p:spPr>
        <p:txBody>
          <a:bodyPr lIns="0" tIns="0" rIns="0" bIns="0" anchor="ctr"/>
          <a:lstStyle>
            <a:lvl1pPr>
              <a:spcBef>
                <a:spcPts val="0"/>
              </a:spcBef>
              <a:defRPr sz="2400" b="0">
                <a:solidFill>
                  <a:srgbClr val="222222"/>
                </a:solidFill>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endParaRPr lang="en-US"/>
          </a:p>
        </p:txBody>
      </p:sp>
      <p:sp>
        <p:nvSpPr>
          <p:cNvPr id="8" name="Text Placeholder 8">
            <a:extLst>
              <a:ext uri="{FF2B5EF4-FFF2-40B4-BE49-F238E27FC236}">
                <a16:creationId xmlns:a16="http://schemas.microsoft.com/office/drawing/2014/main" id="{AC7BEB31-FAAD-4621-A6ED-578C41B8FC16}"/>
              </a:ext>
            </a:extLst>
          </p:cNvPr>
          <p:cNvSpPr>
            <a:spLocks noGrp="1"/>
          </p:cNvSpPr>
          <p:nvPr>
            <p:ph type="body" sz="quarter" idx="14" hasCustomPrompt="1"/>
          </p:nvPr>
        </p:nvSpPr>
        <p:spPr>
          <a:xfrm>
            <a:off x="1066800" y="457200"/>
            <a:ext cx="4876800" cy="5943579"/>
          </a:xfrm>
        </p:spPr>
        <p:txBody>
          <a:bodyPr lIns="0" tIns="0" rIns="0" bIns="0" anchor="ctr"/>
          <a:lstStyle>
            <a:lvl1pPr algn="r">
              <a:spcBef>
                <a:spcPts val="0"/>
              </a:spcBef>
              <a:defRPr sz="8800" b="1">
                <a:solidFill>
                  <a:srgbClr val="ED7000"/>
                </a:solidFill>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XX%</a:t>
            </a:r>
          </a:p>
        </p:txBody>
      </p:sp>
      <p:sp>
        <p:nvSpPr>
          <p:cNvPr id="3" name="Footer Placeholder 2">
            <a:extLst>
              <a:ext uri="{FF2B5EF4-FFF2-40B4-BE49-F238E27FC236}">
                <a16:creationId xmlns:a16="http://schemas.microsoft.com/office/drawing/2014/main" id="{6ECC1420-B87B-4890-8F51-7F7EFE04AFCD}"/>
              </a:ext>
            </a:extLst>
          </p:cNvPr>
          <p:cNvSpPr>
            <a:spLocks noGrp="1"/>
          </p:cNvSpPr>
          <p:nvPr>
            <p:ph type="ftr" sz="quarter" idx="15"/>
          </p:nvPr>
        </p:nvSpPr>
        <p:spPr/>
        <p:txBody>
          <a:bodyPr/>
          <a:lstStyle/>
          <a:p>
            <a:endParaRPr lang="en-US"/>
          </a:p>
        </p:txBody>
      </p:sp>
      <p:sp>
        <p:nvSpPr>
          <p:cNvPr id="5" name="Slide Number Placeholder 4">
            <a:extLst>
              <a:ext uri="{FF2B5EF4-FFF2-40B4-BE49-F238E27FC236}">
                <a16:creationId xmlns:a16="http://schemas.microsoft.com/office/drawing/2014/main" id="{950C4A1E-B8BC-4E53-BDA5-F90CFE13898C}"/>
              </a:ext>
            </a:extLst>
          </p:cNvPr>
          <p:cNvSpPr>
            <a:spLocks noGrp="1"/>
          </p:cNvSpPr>
          <p:nvPr>
            <p:ph type="sldNum" sz="quarter" idx="16"/>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72691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 Photo">
    <p:spTree>
      <p:nvGrpSpPr>
        <p:cNvPr id="1" name=""/>
        <p:cNvGrpSpPr/>
        <p:nvPr/>
      </p:nvGrpSpPr>
      <p:grpSpPr>
        <a:xfrm>
          <a:off x="0" y="0"/>
          <a:ext cx="0" cy="0"/>
          <a:chOff x="0" y="0"/>
          <a:chExt cx="0" cy="0"/>
        </a:xfrm>
      </p:grpSpPr>
      <p:sp>
        <p:nvSpPr>
          <p:cNvPr id="4" name="Picture Placeholder 12">
            <a:extLst>
              <a:ext uri="{FF2B5EF4-FFF2-40B4-BE49-F238E27FC236}">
                <a16:creationId xmlns:a16="http://schemas.microsoft.com/office/drawing/2014/main" id="{343CE746-A052-0628-6DDF-791B4A221584}"/>
              </a:ext>
            </a:extLst>
          </p:cNvPr>
          <p:cNvSpPr>
            <a:spLocks noGrp="1"/>
          </p:cNvSpPr>
          <p:nvPr>
            <p:ph type="pic" sz="quarter" idx="14"/>
          </p:nvPr>
        </p:nvSpPr>
        <p:spPr>
          <a:xfrm>
            <a:off x="5700713" y="152409"/>
            <a:ext cx="6338888" cy="6553188"/>
          </a:xfrm>
          <a:prstGeom prst="roundRect">
            <a:avLst>
              <a:gd name="adj" fmla="val 1378"/>
            </a:avLst>
          </a:prstGeom>
        </p:spPr>
        <p:txBody>
          <a:bodyPr/>
          <a:lstStyle/>
          <a:p>
            <a:r>
              <a:rPr lang="en-US"/>
              <a:t>Click icon to add picture</a:t>
            </a:r>
          </a:p>
        </p:txBody>
      </p:sp>
      <p:sp>
        <p:nvSpPr>
          <p:cNvPr id="2" name="Title 1">
            <a:extLst>
              <a:ext uri="{FF2B5EF4-FFF2-40B4-BE49-F238E27FC236}">
                <a16:creationId xmlns:a16="http://schemas.microsoft.com/office/drawing/2014/main" id="{9DBFFF64-8CC0-6BE4-E825-E19570548A57}"/>
              </a:ext>
            </a:extLst>
          </p:cNvPr>
          <p:cNvSpPr>
            <a:spLocks noGrp="1"/>
          </p:cNvSpPr>
          <p:nvPr>
            <p:ph type="title"/>
          </p:nvPr>
        </p:nvSpPr>
        <p:spPr>
          <a:xfrm>
            <a:off x="152400" y="1066801"/>
            <a:ext cx="5248274" cy="4724403"/>
          </a:xfrm>
        </p:spPr>
        <p:txBody>
          <a:bodyPr anchor="t"/>
          <a:lstStyle>
            <a:lvl1pPr>
              <a:lnSpc>
                <a:spcPct val="85000"/>
              </a:lnSpc>
              <a:defRPr sz="5400" spc="-60" baseline="0">
                <a:solidFill>
                  <a:schemeClr val="tx1"/>
                </a:solidFill>
              </a:defRPr>
            </a:lvl1pPr>
          </a:lstStyle>
          <a:p>
            <a:r>
              <a:rPr lang="en-US"/>
              <a:t>Click to edit Master title style</a:t>
            </a:r>
          </a:p>
        </p:txBody>
      </p:sp>
      <p:cxnSp>
        <p:nvCxnSpPr>
          <p:cNvPr id="6" name="Straight Connector 5">
            <a:extLst>
              <a:ext uri="{FF2B5EF4-FFF2-40B4-BE49-F238E27FC236}">
                <a16:creationId xmlns:a16="http://schemas.microsoft.com/office/drawing/2014/main" id="{A67379E0-E2F0-CADB-1080-9EAF455F1DA7}"/>
              </a:ext>
            </a:extLst>
          </p:cNvPr>
          <p:cNvCxnSpPr>
            <a:cxnSpLocks/>
          </p:cNvCxnSpPr>
          <p:nvPr userDrawn="1"/>
        </p:nvCxnSpPr>
        <p:spPr>
          <a:xfrm>
            <a:off x="152400" y="609600"/>
            <a:ext cx="540226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17B4A34-F444-4B12-35D6-7C1CF3C076E0}"/>
              </a:ext>
            </a:extLst>
          </p:cNvPr>
          <p:cNvCxnSpPr/>
          <p:nvPr userDrawn="1"/>
        </p:nvCxnSpPr>
        <p:spPr>
          <a:xfrm>
            <a:off x="5554663" y="152400"/>
            <a:ext cx="0" cy="65531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616A177-73D6-8933-4968-14934DAADD2C}"/>
              </a:ext>
            </a:extLst>
          </p:cNvPr>
          <p:cNvCxnSpPr>
            <a:cxnSpLocks/>
          </p:cNvCxnSpPr>
          <p:nvPr userDrawn="1"/>
        </p:nvCxnSpPr>
        <p:spPr>
          <a:xfrm>
            <a:off x="152400" y="6248400"/>
            <a:ext cx="540226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AD7394F0-9528-9D5B-CE7B-ADF0AA3EE1AA}"/>
              </a:ext>
            </a:extLst>
          </p:cNvPr>
          <p:cNvSpPr>
            <a:spLocks noGrp="1"/>
          </p:cNvSpPr>
          <p:nvPr>
            <p:ph type="ftr" sz="quarter" idx="10"/>
          </p:nvPr>
        </p:nvSpPr>
        <p:spPr>
          <a:xfrm>
            <a:off x="152400" y="6400800"/>
            <a:ext cx="5248274" cy="304796"/>
          </a:xfrm>
        </p:spPr>
        <p:txBody>
          <a:bodyPr/>
          <a:lstStyle>
            <a:lvl1pPr>
              <a:defRPr sz="700"/>
            </a:lvl1pPr>
          </a:lstStyle>
          <a:p>
            <a:endParaRPr lang="en-US"/>
          </a:p>
        </p:txBody>
      </p:sp>
    </p:spTree>
    <p:extLst>
      <p:ext uri="{BB962C8B-B14F-4D97-AF65-F5344CB8AC3E}">
        <p14:creationId xmlns:p14="http://schemas.microsoft.com/office/powerpoint/2010/main" val="1186206884"/>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_Text -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13" name="Text Placeholder 8">
            <a:extLst>
              <a:ext uri="{FF2B5EF4-FFF2-40B4-BE49-F238E27FC236}">
                <a16:creationId xmlns:a16="http://schemas.microsoft.com/office/drawing/2014/main" id="{F7799139-4D90-4D40-9D43-237DFBA91753}"/>
              </a:ext>
            </a:extLst>
          </p:cNvPr>
          <p:cNvSpPr>
            <a:spLocks noGrp="1"/>
          </p:cNvSpPr>
          <p:nvPr>
            <p:ph type="body" sz="quarter" idx="11"/>
          </p:nvPr>
        </p:nvSpPr>
        <p:spPr>
          <a:xfrm>
            <a:off x="1066800" y="1066800"/>
            <a:ext cx="10668000" cy="609600"/>
          </a:xfrm>
        </p:spPr>
        <p:txBody>
          <a:bodyPr lIns="0" tIns="0" rIns="0" bIns="0"/>
          <a:lstStyle>
            <a:lvl1pPr>
              <a:spcBef>
                <a:spcPts val="0"/>
              </a:spcBef>
              <a:defRPr sz="3600" b="1">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endParaRPr lang="en-US"/>
          </a:p>
        </p:txBody>
      </p:sp>
      <p:sp>
        <p:nvSpPr>
          <p:cNvPr id="5" name="Text Placeholder 4">
            <a:extLst>
              <a:ext uri="{FF2B5EF4-FFF2-40B4-BE49-F238E27FC236}">
                <a16:creationId xmlns:a16="http://schemas.microsoft.com/office/drawing/2014/main" id="{815562EC-2232-4819-8DD7-E4FFD4016C79}"/>
              </a:ext>
            </a:extLst>
          </p:cNvPr>
          <p:cNvSpPr>
            <a:spLocks noGrp="1"/>
          </p:cNvSpPr>
          <p:nvPr>
            <p:ph type="body" sz="quarter" idx="14"/>
          </p:nvPr>
        </p:nvSpPr>
        <p:spPr>
          <a:xfrm>
            <a:off x="1066800" y="2085975"/>
            <a:ext cx="10668000" cy="4314825"/>
          </a:xfrm>
        </p:spPr>
        <p:txBody>
          <a:bodyPr lIns="0" tIns="0" rIns="0" bIns="0" numCol="2" spcCol="457200"/>
          <a:lstStyle>
            <a:lvl1pPr marL="285750" indent="-285750">
              <a:buFont typeface="Arial" panose="020B0604020202020204" pitchFamily="34" charset="0"/>
              <a:buChar char="•"/>
              <a:defRPr/>
            </a:lvl1pPr>
          </a:lstStyle>
          <a:p>
            <a:pPr lvl="0"/>
            <a:r>
              <a:rPr lang="en-US"/>
              <a:t>Click to edit Master text styles</a:t>
            </a:r>
          </a:p>
        </p:txBody>
      </p:sp>
      <p:sp>
        <p:nvSpPr>
          <p:cNvPr id="3" name="Footer Placeholder 2">
            <a:extLst>
              <a:ext uri="{FF2B5EF4-FFF2-40B4-BE49-F238E27FC236}">
                <a16:creationId xmlns:a16="http://schemas.microsoft.com/office/drawing/2014/main" id="{1197E9C9-0696-4232-90E4-E258852AA685}"/>
              </a:ext>
            </a:extLst>
          </p:cNvPr>
          <p:cNvSpPr>
            <a:spLocks noGrp="1"/>
          </p:cNvSpPr>
          <p:nvPr>
            <p:ph type="ftr" sz="quarter" idx="15"/>
          </p:nvPr>
        </p:nvSpPr>
        <p:spPr/>
        <p:txBody>
          <a:bodyPr/>
          <a:lstStyle/>
          <a:p>
            <a:endParaRPr lang="en-US"/>
          </a:p>
        </p:txBody>
      </p:sp>
      <p:sp>
        <p:nvSpPr>
          <p:cNvPr id="6" name="Slide Number Placeholder 5">
            <a:extLst>
              <a:ext uri="{FF2B5EF4-FFF2-40B4-BE49-F238E27FC236}">
                <a16:creationId xmlns:a16="http://schemas.microsoft.com/office/drawing/2014/main" id="{7D269DE3-885B-4988-A4AE-0810047E6D2B}"/>
              </a:ext>
            </a:extLst>
          </p:cNvPr>
          <p:cNvSpPr>
            <a:spLocks noGrp="1"/>
          </p:cNvSpPr>
          <p:nvPr>
            <p:ph type="sldNum" sz="quarter" idx="16"/>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23712720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_Text -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13" name="Text Placeholder 8">
            <a:extLst>
              <a:ext uri="{FF2B5EF4-FFF2-40B4-BE49-F238E27FC236}">
                <a16:creationId xmlns:a16="http://schemas.microsoft.com/office/drawing/2014/main" id="{F7799139-4D90-4D40-9D43-237DFBA91753}"/>
              </a:ext>
            </a:extLst>
          </p:cNvPr>
          <p:cNvSpPr>
            <a:spLocks noGrp="1"/>
          </p:cNvSpPr>
          <p:nvPr>
            <p:ph type="body" sz="quarter" idx="11"/>
          </p:nvPr>
        </p:nvSpPr>
        <p:spPr>
          <a:xfrm>
            <a:off x="1066800" y="1066799"/>
            <a:ext cx="4876797" cy="1114425"/>
          </a:xfrm>
        </p:spPr>
        <p:txBody>
          <a:bodyPr lIns="0" tIns="0" rIns="0" bIns="0"/>
          <a:lstStyle>
            <a:lvl1pPr>
              <a:spcBef>
                <a:spcPts val="0"/>
              </a:spcBef>
              <a:defRPr sz="3600" b="1">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endParaRPr lang="en-US"/>
          </a:p>
        </p:txBody>
      </p:sp>
      <p:sp>
        <p:nvSpPr>
          <p:cNvPr id="5" name="Text Placeholder 4">
            <a:extLst>
              <a:ext uri="{FF2B5EF4-FFF2-40B4-BE49-F238E27FC236}">
                <a16:creationId xmlns:a16="http://schemas.microsoft.com/office/drawing/2014/main" id="{815562EC-2232-4819-8DD7-E4FFD4016C79}"/>
              </a:ext>
            </a:extLst>
          </p:cNvPr>
          <p:cNvSpPr>
            <a:spLocks noGrp="1"/>
          </p:cNvSpPr>
          <p:nvPr>
            <p:ph type="body" sz="quarter" idx="14"/>
          </p:nvPr>
        </p:nvSpPr>
        <p:spPr>
          <a:xfrm>
            <a:off x="1066800" y="2390775"/>
            <a:ext cx="4876797" cy="4010025"/>
          </a:xfrm>
        </p:spPr>
        <p:txBody>
          <a:bodyPr lIns="0" tIns="0" rIns="0" bIns="0" numCol="1"/>
          <a:lstStyle>
            <a:lvl1pPr marL="0" indent="0">
              <a:buFont typeface="Arial" panose="020B0604020202020204" pitchFamily="34" charset="0"/>
              <a:buNone/>
              <a:defRPr/>
            </a:lvl1pPr>
          </a:lstStyle>
          <a:p>
            <a:pPr lvl="0"/>
            <a:r>
              <a:rPr lang="en-US"/>
              <a:t>Click to edit Master text styles</a:t>
            </a:r>
          </a:p>
        </p:txBody>
      </p:sp>
      <p:sp>
        <p:nvSpPr>
          <p:cNvPr id="6" name="Picture Placeholder 5">
            <a:extLst>
              <a:ext uri="{FF2B5EF4-FFF2-40B4-BE49-F238E27FC236}">
                <a16:creationId xmlns:a16="http://schemas.microsoft.com/office/drawing/2014/main" id="{39EFA38E-68F0-4EE2-B90E-F183913FB5AD}"/>
              </a:ext>
            </a:extLst>
          </p:cNvPr>
          <p:cNvSpPr>
            <a:spLocks noGrp="1"/>
          </p:cNvSpPr>
          <p:nvPr>
            <p:ph type="pic" sz="quarter" idx="15"/>
          </p:nvPr>
        </p:nvSpPr>
        <p:spPr>
          <a:xfrm>
            <a:off x="7286625" y="0"/>
            <a:ext cx="4905375" cy="6858000"/>
          </a:xfrm>
        </p:spPr>
        <p:txBody>
          <a:bodyPr/>
          <a:lstStyle/>
          <a:p>
            <a:endParaRPr lang="en-US"/>
          </a:p>
        </p:txBody>
      </p:sp>
      <p:sp>
        <p:nvSpPr>
          <p:cNvPr id="15" name="Footer Placeholder 14">
            <a:extLst>
              <a:ext uri="{FF2B5EF4-FFF2-40B4-BE49-F238E27FC236}">
                <a16:creationId xmlns:a16="http://schemas.microsoft.com/office/drawing/2014/main" id="{F0C7E70C-34E8-4CCB-90B0-4C4865103094}"/>
              </a:ext>
            </a:extLst>
          </p:cNvPr>
          <p:cNvSpPr>
            <a:spLocks noGrp="1"/>
          </p:cNvSpPr>
          <p:nvPr>
            <p:ph type="ftr" sz="quarter" idx="16"/>
          </p:nvPr>
        </p:nvSpPr>
        <p:spPr/>
        <p:txBody>
          <a:bodyPr/>
          <a:lstStyle/>
          <a:p>
            <a:endParaRPr lang="en-US"/>
          </a:p>
        </p:txBody>
      </p:sp>
      <p:sp>
        <p:nvSpPr>
          <p:cNvPr id="16" name="Slide Number Placeholder 15">
            <a:extLst>
              <a:ext uri="{FF2B5EF4-FFF2-40B4-BE49-F238E27FC236}">
                <a16:creationId xmlns:a16="http://schemas.microsoft.com/office/drawing/2014/main" id="{BB57F80B-1BEA-4D24-8BD8-BFB0D7BBA9CE}"/>
              </a:ext>
            </a:extLst>
          </p:cNvPr>
          <p:cNvSpPr>
            <a:spLocks noGrp="1"/>
          </p:cNvSpPr>
          <p:nvPr>
            <p:ph type="sldNum" sz="quarter" idx="17"/>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41237752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6_Text -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13" name="Text Placeholder 8">
            <a:extLst>
              <a:ext uri="{FF2B5EF4-FFF2-40B4-BE49-F238E27FC236}">
                <a16:creationId xmlns:a16="http://schemas.microsoft.com/office/drawing/2014/main" id="{F7799139-4D90-4D40-9D43-237DFBA91753}"/>
              </a:ext>
            </a:extLst>
          </p:cNvPr>
          <p:cNvSpPr>
            <a:spLocks noGrp="1"/>
          </p:cNvSpPr>
          <p:nvPr>
            <p:ph type="body" sz="quarter" idx="11"/>
          </p:nvPr>
        </p:nvSpPr>
        <p:spPr>
          <a:xfrm>
            <a:off x="6248403" y="1066799"/>
            <a:ext cx="4876797" cy="1114425"/>
          </a:xfrm>
        </p:spPr>
        <p:txBody>
          <a:bodyPr lIns="0" tIns="0" rIns="0" bIns="0"/>
          <a:lstStyle>
            <a:lvl1pPr>
              <a:spcBef>
                <a:spcPts val="0"/>
              </a:spcBef>
              <a:defRPr sz="3600" b="1">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endParaRPr lang="en-US"/>
          </a:p>
        </p:txBody>
      </p:sp>
      <p:sp>
        <p:nvSpPr>
          <p:cNvPr id="5" name="Text Placeholder 4">
            <a:extLst>
              <a:ext uri="{FF2B5EF4-FFF2-40B4-BE49-F238E27FC236}">
                <a16:creationId xmlns:a16="http://schemas.microsoft.com/office/drawing/2014/main" id="{815562EC-2232-4819-8DD7-E4FFD4016C79}"/>
              </a:ext>
            </a:extLst>
          </p:cNvPr>
          <p:cNvSpPr>
            <a:spLocks noGrp="1"/>
          </p:cNvSpPr>
          <p:nvPr>
            <p:ph type="body" sz="quarter" idx="14"/>
          </p:nvPr>
        </p:nvSpPr>
        <p:spPr>
          <a:xfrm>
            <a:off x="6248403" y="2390775"/>
            <a:ext cx="4876797" cy="4010025"/>
          </a:xfrm>
        </p:spPr>
        <p:txBody>
          <a:bodyPr lIns="0" tIns="0" rIns="0" bIns="0" numCol="1"/>
          <a:lstStyle>
            <a:lvl1pPr marL="0" indent="0">
              <a:buFont typeface="Arial" panose="020B0604020202020204" pitchFamily="34" charset="0"/>
              <a:buNone/>
              <a:defRPr/>
            </a:lvl1pPr>
          </a:lstStyle>
          <a:p>
            <a:pPr lvl="0"/>
            <a:r>
              <a:rPr lang="en-US"/>
              <a:t>Click to edit Master text styles</a:t>
            </a:r>
          </a:p>
        </p:txBody>
      </p:sp>
      <p:sp>
        <p:nvSpPr>
          <p:cNvPr id="6" name="Picture Placeholder 5">
            <a:extLst>
              <a:ext uri="{FF2B5EF4-FFF2-40B4-BE49-F238E27FC236}">
                <a16:creationId xmlns:a16="http://schemas.microsoft.com/office/drawing/2014/main" id="{39EFA38E-68F0-4EE2-B90E-F183913FB5AD}"/>
              </a:ext>
            </a:extLst>
          </p:cNvPr>
          <p:cNvSpPr>
            <a:spLocks noGrp="1"/>
          </p:cNvSpPr>
          <p:nvPr>
            <p:ph type="pic" sz="quarter" idx="15"/>
          </p:nvPr>
        </p:nvSpPr>
        <p:spPr>
          <a:xfrm>
            <a:off x="762000" y="0"/>
            <a:ext cx="4876800" cy="6858000"/>
          </a:xfrm>
        </p:spPr>
        <p:txBody>
          <a:bodyPr/>
          <a:lstStyle/>
          <a:p>
            <a:endParaRPr lang="en-US"/>
          </a:p>
        </p:txBody>
      </p:sp>
      <p:sp>
        <p:nvSpPr>
          <p:cNvPr id="15" name="Footer Placeholder 14">
            <a:extLst>
              <a:ext uri="{FF2B5EF4-FFF2-40B4-BE49-F238E27FC236}">
                <a16:creationId xmlns:a16="http://schemas.microsoft.com/office/drawing/2014/main" id="{F0C7E70C-34E8-4CCB-90B0-4C4865103094}"/>
              </a:ext>
            </a:extLst>
          </p:cNvPr>
          <p:cNvSpPr>
            <a:spLocks noGrp="1"/>
          </p:cNvSpPr>
          <p:nvPr>
            <p:ph type="ftr" sz="quarter" idx="16"/>
          </p:nvPr>
        </p:nvSpPr>
        <p:spPr/>
        <p:txBody>
          <a:bodyPr/>
          <a:lstStyle/>
          <a:p>
            <a:endParaRPr lang="en-US"/>
          </a:p>
        </p:txBody>
      </p:sp>
      <p:sp>
        <p:nvSpPr>
          <p:cNvPr id="16" name="Slide Number Placeholder 15">
            <a:extLst>
              <a:ext uri="{FF2B5EF4-FFF2-40B4-BE49-F238E27FC236}">
                <a16:creationId xmlns:a16="http://schemas.microsoft.com/office/drawing/2014/main" id="{BB57F80B-1BEA-4D24-8BD8-BFB0D7BBA9CE}"/>
              </a:ext>
            </a:extLst>
          </p:cNvPr>
          <p:cNvSpPr>
            <a:spLocks noGrp="1"/>
          </p:cNvSpPr>
          <p:nvPr>
            <p:ph type="sldNum" sz="quarter" idx="17"/>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3933122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_Text -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13" name="Text Placeholder 8">
            <a:extLst>
              <a:ext uri="{FF2B5EF4-FFF2-40B4-BE49-F238E27FC236}">
                <a16:creationId xmlns:a16="http://schemas.microsoft.com/office/drawing/2014/main" id="{F7799139-4D90-4D40-9D43-237DFBA91753}"/>
              </a:ext>
            </a:extLst>
          </p:cNvPr>
          <p:cNvSpPr>
            <a:spLocks noGrp="1"/>
          </p:cNvSpPr>
          <p:nvPr>
            <p:ph type="body" sz="quarter" idx="11"/>
          </p:nvPr>
        </p:nvSpPr>
        <p:spPr>
          <a:xfrm>
            <a:off x="1066800" y="457221"/>
            <a:ext cx="10668000" cy="5943579"/>
          </a:xfrm>
        </p:spPr>
        <p:txBody>
          <a:bodyPr lIns="0" tIns="0" rIns="0" bIns="0" anchor="ctr"/>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endParaRPr lang="en-US"/>
          </a:p>
        </p:txBody>
      </p:sp>
      <p:sp>
        <p:nvSpPr>
          <p:cNvPr id="3" name="Footer Placeholder 2">
            <a:extLst>
              <a:ext uri="{FF2B5EF4-FFF2-40B4-BE49-F238E27FC236}">
                <a16:creationId xmlns:a16="http://schemas.microsoft.com/office/drawing/2014/main" id="{2E7BED21-509C-49DB-8094-AA9A68DBA08C}"/>
              </a:ext>
            </a:extLst>
          </p:cNvPr>
          <p:cNvSpPr>
            <a:spLocks noGrp="1"/>
          </p:cNvSpPr>
          <p:nvPr>
            <p:ph type="ftr" sz="quarter" idx="12"/>
          </p:nvPr>
        </p:nvSpPr>
        <p:spPr/>
        <p:txBody>
          <a:bodyPr/>
          <a:lstStyle/>
          <a:p>
            <a:endParaRPr lang="en-US"/>
          </a:p>
        </p:txBody>
      </p:sp>
      <p:sp>
        <p:nvSpPr>
          <p:cNvPr id="5" name="Slide Number Placeholder 4">
            <a:extLst>
              <a:ext uri="{FF2B5EF4-FFF2-40B4-BE49-F238E27FC236}">
                <a16:creationId xmlns:a16="http://schemas.microsoft.com/office/drawing/2014/main" id="{B8A187BA-575A-42C6-9A3E-12CDFAD5D6AF}"/>
              </a:ext>
            </a:extLst>
          </p:cNvPr>
          <p:cNvSpPr>
            <a:spLocks noGrp="1"/>
          </p:cNvSpPr>
          <p:nvPr>
            <p:ph type="sldNum" sz="quarter" idx="13"/>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33294276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6_Map -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9" name="Text Placeholder 8">
            <a:extLst>
              <a:ext uri="{FF2B5EF4-FFF2-40B4-BE49-F238E27FC236}">
                <a16:creationId xmlns:a16="http://schemas.microsoft.com/office/drawing/2014/main" id="{3807BC85-BCA8-48A9-9C61-F757CC89CF2E}"/>
              </a:ext>
            </a:extLst>
          </p:cNvPr>
          <p:cNvSpPr>
            <a:spLocks noGrp="1"/>
          </p:cNvSpPr>
          <p:nvPr>
            <p:ph type="body" sz="quarter" idx="11"/>
          </p:nvPr>
        </p:nvSpPr>
        <p:spPr>
          <a:xfrm>
            <a:off x="1066802" y="1066799"/>
            <a:ext cx="2400298" cy="1114425"/>
          </a:xfrm>
        </p:spPr>
        <p:txBody>
          <a:bodyPr lIns="0" tIns="0" rIns="0" bIns="0"/>
          <a:lstStyle>
            <a:lvl1pPr>
              <a:spcBef>
                <a:spcPts val="0"/>
              </a:spcBef>
              <a:defRPr sz="3600" b="1">
                <a:solidFill>
                  <a:srgbClr val="222222"/>
                </a:solidFill>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endParaRPr lang="en-US"/>
          </a:p>
        </p:txBody>
      </p:sp>
      <p:sp>
        <p:nvSpPr>
          <p:cNvPr id="10" name="Text Placeholder 4">
            <a:extLst>
              <a:ext uri="{FF2B5EF4-FFF2-40B4-BE49-F238E27FC236}">
                <a16:creationId xmlns:a16="http://schemas.microsoft.com/office/drawing/2014/main" id="{C598931F-1778-40A5-943E-89FED8E3C8D4}"/>
              </a:ext>
            </a:extLst>
          </p:cNvPr>
          <p:cNvSpPr>
            <a:spLocks noGrp="1"/>
          </p:cNvSpPr>
          <p:nvPr>
            <p:ph type="body" sz="quarter" idx="14"/>
          </p:nvPr>
        </p:nvSpPr>
        <p:spPr>
          <a:xfrm>
            <a:off x="1066802" y="2390775"/>
            <a:ext cx="2400298" cy="4010025"/>
          </a:xfrm>
        </p:spPr>
        <p:txBody>
          <a:bodyPr lIns="0" tIns="0" rIns="0" bIns="0" numCol="1"/>
          <a:lstStyle>
            <a:lvl1pPr marL="0" indent="0">
              <a:buFont typeface="Arial" panose="020B0604020202020204" pitchFamily="34" charset="0"/>
              <a:buNone/>
              <a:defRPr>
                <a:solidFill>
                  <a:srgbClr val="222222"/>
                </a:solidFill>
              </a:defRPr>
            </a:lvl1pPr>
          </a:lstStyle>
          <a:p>
            <a:pPr lvl="0"/>
            <a:r>
              <a:rPr lang="en-US"/>
              <a:t>Click to edit Master text styles</a:t>
            </a:r>
          </a:p>
        </p:txBody>
      </p:sp>
      <p:sp>
        <p:nvSpPr>
          <p:cNvPr id="3" name="Footer Placeholder 2">
            <a:extLst>
              <a:ext uri="{FF2B5EF4-FFF2-40B4-BE49-F238E27FC236}">
                <a16:creationId xmlns:a16="http://schemas.microsoft.com/office/drawing/2014/main" id="{96408007-1B7B-4AF5-AF91-0A66D3A3AC49}"/>
              </a:ext>
            </a:extLst>
          </p:cNvPr>
          <p:cNvSpPr>
            <a:spLocks noGrp="1"/>
          </p:cNvSpPr>
          <p:nvPr>
            <p:ph type="ftr" sz="quarter" idx="15"/>
          </p:nvPr>
        </p:nvSpPr>
        <p:spPr/>
        <p:txBody>
          <a:bodyPr/>
          <a:lstStyle/>
          <a:p>
            <a:endParaRPr lang="en-US"/>
          </a:p>
        </p:txBody>
      </p:sp>
      <p:sp>
        <p:nvSpPr>
          <p:cNvPr id="5" name="Slide Number Placeholder 4">
            <a:extLst>
              <a:ext uri="{FF2B5EF4-FFF2-40B4-BE49-F238E27FC236}">
                <a16:creationId xmlns:a16="http://schemas.microsoft.com/office/drawing/2014/main" id="{21686F04-40D2-4812-BE8C-5F87CDD71691}"/>
              </a:ext>
            </a:extLst>
          </p:cNvPr>
          <p:cNvSpPr>
            <a:spLocks noGrp="1"/>
          </p:cNvSpPr>
          <p:nvPr>
            <p:ph type="sldNum" sz="quarter" idx="16"/>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12125781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7_Org Chart -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3" name="Footer Placeholder 2">
            <a:extLst>
              <a:ext uri="{FF2B5EF4-FFF2-40B4-BE49-F238E27FC236}">
                <a16:creationId xmlns:a16="http://schemas.microsoft.com/office/drawing/2014/main" id="{D7FBCC8A-4032-4BAD-AFAD-2EDE69174D53}"/>
              </a:ext>
            </a:extLst>
          </p:cNvPr>
          <p:cNvSpPr>
            <a:spLocks noGrp="1"/>
          </p:cNvSpPr>
          <p:nvPr>
            <p:ph type="ftr" sz="quarter" idx="10"/>
          </p:nvPr>
        </p:nvSpPr>
        <p:spPr/>
        <p:txBody>
          <a:bodyPr/>
          <a:lstStyle/>
          <a:p>
            <a:endParaRPr lang="en-US"/>
          </a:p>
        </p:txBody>
      </p:sp>
      <p:sp>
        <p:nvSpPr>
          <p:cNvPr id="5" name="Slide Number Placeholder 4">
            <a:extLst>
              <a:ext uri="{FF2B5EF4-FFF2-40B4-BE49-F238E27FC236}">
                <a16:creationId xmlns:a16="http://schemas.microsoft.com/office/drawing/2014/main" id="{EB12E4F1-40FA-46C4-8CF8-E3993AE589D5}"/>
              </a:ext>
            </a:extLst>
          </p:cNvPr>
          <p:cNvSpPr>
            <a:spLocks noGrp="1"/>
          </p:cNvSpPr>
          <p:nvPr>
            <p:ph type="sldNum" sz="quarter" idx="11"/>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17469057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8_Chart -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39" name="Text Placeholder 8">
            <a:extLst>
              <a:ext uri="{FF2B5EF4-FFF2-40B4-BE49-F238E27FC236}">
                <a16:creationId xmlns:a16="http://schemas.microsoft.com/office/drawing/2014/main" id="{94954C96-CD26-45E1-AB51-FA362BC4E72A}"/>
              </a:ext>
            </a:extLst>
          </p:cNvPr>
          <p:cNvSpPr>
            <a:spLocks noGrp="1"/>
          </p:cNvSpPr>
          <p:nvPr>
            <p:ph type="body" sz="quarter" idx="11"/>
          </p:nvPr>
        </p:nvSpPr>
        <p:spPr>
          <a:xfrm>
            <a:off x="1066800" y="1066800"/>
            <a:ext cx="10668000" cy="609600"/>
          </a:xfrm>
        </p:spPr>
        <p:txBody>
          <a:bodyPr lIns="0" tIns="0" rIns="0" bIns="0"/>
          <a:lstStyle>
            <a:lvl1pPr>
              <a:spcBef>
                <a:spcPts val="0"/>
              </a:spcBef>
              <a:defRPr sz="3600" b="1">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endParaRPr lang="en-US"/>
          </a:p>
        </p:txBody>
      </p:sp>
      <p:sp>
        <p:nvSpPr>
          <p:cNvPr id="5" name="Chart Placeholder 4">
            <a:extLst>
              <a:ext uri="{FF2B5EF4-FFF2-40B4-BE49-F238E27FC236}">
                <a16:creationId xmlns:a16="http://schemas.microsoft.com/office/drawing/2014/main" id="{A93DC6EC-5433-428C-90B8-DCD481920761}"/>
              </a:ext>
            </a:extLst>
          </p:cNvPr>
          <p:cNvSpPr>
            <a:spLocks noGrp="1"/>
          </p:cNvSpPr>
          <p:nvPr>
            <p:ph type="chart" sz="quarter" idx="14"/>
          </p:nvPr>
        </p:nvSpPr>
        <p:spPr>
          <a:xfrm>
            <a:off x="1066800" y="1914525"/>
            <a:ext cx="10668000" cy="4486275"/>
          </a:xfrm>
        </p:spPr>
        <p:txBody>
          <a:bodyPr lIns="0" tIns="0" rIns="0" bIns="0"/>
          <a:lstStyle>
            <a:lvl1pPr>
              <a:defRPr sz="1000"/>
            </a:lvl1pPr>
          </a:lstStyle>
          <a:p>
            <a:endParaRPr lang="en-US"/>
          </a:p>
        </p:txBody>
      </p:sp>
      <p:sp>
        <p:nvSpPr>
          <p:cNvPr id="3" name="Footer Placeholder 2">
            <a:extLst>
              <a:ext uri="{FF2B5EF4-FFF2-40B4-BE49-F238E27FC236}">
                <a16:creationId xmlns:a16="http://schemas.microsoft.com/office/drawing/2014/main" id="{28930C37-424F-4801-BCCB-AACA8C985C81}"/>
              </a:ext>
            </a:extLst>
          </p:cNvPr>
          <p:cNvSpPr>
            <a:spLocks noGrp="1"/>
          </p:cNvSpPr>
          <p:nvPr>
            <p:ph type="ftr" sz="quarter" idx="15"/>
          </p:nvPr>
        </p:nvSpPr>
        <p:spPr/>
        <p:txBody>
          <a:bodyPr/>
          <a:lstStyle/>
          <a:p>
            <a:endParaRPr lang="en-US"/>
          </a:p>
        </p:txBody>
      </p:sp>
      <p:sp>
        <p:nvSpPr>
          <p:cNvPr id="6" name="Slide Number Placeholder 5">
            <a:extLst>
              <a:ext uri="{FF2B5EF4-FFF2-40B4-BE49-F238E27FC236}">
                <a16:creationId xmlns:a16="http://schemas.microsoft.com/office/drawing/2014/main" id="{16A85D95-6EF2-4D31-BF7E-60A5D7A2DC21}"/>
              </a:ext>
            </a:extLst>
          </p:cNvPr>
          <p:cNvSpPr>
            <a:spLocks noGrp="1"/>
          </p:cNvSpPr>
          <p:nvPr>
            <p:ph type="sldNum" sz="quarter" idx="16"/>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37637115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9_Schedule -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9" name="Text Placeholder 8">
            <a:extLst>
              <a:ext uri="{FF2B5EF4-FFF2-40B4-BE49-F238E27FC236}">
                <a16:creationId xmlns:a16="http://schemas.microsoft.com/office/drawing/2014/main" id="{3807BC85-BCA8-48A9-9C61-F757CC89CF2E}"/>
              </a:ext>
            </a:extLst>
          </p:cNvPr>
          <p:cNvSpPr>
            <a:spLocks noGrp="1"/>
          </p:cNvSpPr>
          <p:nvPr>
            <p:ph type="body" sz="quarter" idx="11" hasCustomPrompt="1"/>
          </p:nvPr>
        </p:nvSpPr>
        <p:spPr>
          <a:xfrm>
            <a:off x="1066801" y="1066799"/>
            <a:ext cx="3476621" cy="1114425"/>
          </a:xfrm>
        </p:spPr>
        <p:txBody>
          <a:bodyPr lIns="0" tIns="0" rIns="0" bIns="0"/>
          <a:lstStyle>
            <a:lvl1pPr>
              <a:spcBef>
                <a:spcPts val="0"/>
              </a:spcBef>
              <a:defRPr sz="3000" b="1">
                <a:solidFill>
                  <a:srgbClr val="222222"/>
                </a:solidFill>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Schedule</a:t>
            </a:r>
          </a:p>
        </p:txBody>
      </p:sp>
      <p:sp>
        <p:nvSpPr>
          <p:cNvPr id="10" name="Text Placeholder 4">
            <a:extLst>
              <a:ext uri="{FF2B5EF4-FFF2-40B4-BE49-F238E27FC236}">
                <a16:creationId xmlns:a16="http://schemas.microsoft.com/office/drawing/2014/main" id="{C598931F-1778-40A5-943E-89FED8E3C8D4}"/>
              </a:ext>
            </a:extLst>
          </p:cNvPr>
          <p:cNvSpPr>
            <a:spLocks noGrp="1"/>
          </p:cNvSpPr>
          <p:nvPr>
            <p:ph type="body" sz="quarter" idx="14"/>
          </p:nvPr>
        </p:nvSpPr>
        <p:spPr>
          <a:xfrm>
            <a:off x="1066801" y="2390775"/>
            <a:ext cx="3476621" cy="4010025"/>
          </a:xfrm>
        </p:spPr>
        <p:txBody>
          <a:bodyPr lIns="0" tIns="0" rIns="0" bIns="0" numCol="1"/>
          <a:lstStyle>
            <a:lvl1pPr marL="0" indent="0">
              <a:buFont typeface="Arial" panose="020B0604020202020204" pitchFamily="34" charset="0"/>
              <a:buNone/>
              <a:defRPr>
                <a:solidFill>
                  <a:srgbClr val="222222"/>
                </a:solidFill>
              </a:defRPr>
            </a:lvl1pPr>
          </a:lstStyle>
          <a:p>
            <a:pPr lvl="0"/>
            <a:r>
              <a:rPr lang="en-US"/>
              <a:t>Click to edit Master text styles</a:t>
            </a:r>
          </a:p>
        </p:txBody>
      </p:sp>
      <p:sp>
        <p:nvSpPr>
          <p:cNvPr id="3" name="Footer Placeholder 2">
            <a:extLst>
              <a:ext uri="{FF2B5EF4-FFF2-40B4-BE49-F238E27FC236}">
                <a16:creationId xmlns:a16="http://schemas.microsoft.com/office/drawing/2014/main" id="{3D65FA32-F0CA-497C-8E6E-ACABDE5778B1}"/>
              </a:ext>
            </a:extLst>
          </p:cNvPr>
          <p:cNvSpPr>
            <a:spLocks noGrp="1"/>
          </p:cNvSpPr>
          <p:nvPr>
            <p:ph type="ftr" sz="quarter" idx="15"/>
          </p:nvPr>
        </p:nvSpPr>
        <p:spPr/>
        <p:txBody>
          <a:bodyPr/>
          <a:lstStyle/>
          <a:p>
            <a:endParaRPr lang="en-US"/>
          </a:p>
        </p:txBody>
      </p:sp>
      <p:sp>
        <p:nvSpPr>
          <p:cNvPr id="5" name="Slide Number Placeholder 4">
            <a:extLst>
              <a:ext uri="{FF2B5EF4-FFF2-40B4-BE49-F238E27FC236}">
                <a16:creationId xmlns:a16="http://schemas.microsoft.com/office/drawing/2014/main" id="{E9882203-55C3-463F-8DDB-4AF4C6668DD9}"/>
              </a:ext>
            </a:extLst>
          </p:cNvPr>
          <p:cNvSpPr>
            <a:spLocks noGrp="1"/>
          </p:cNvSpPr>
          <p:nvPr>
            <p:ph type="sldNum" sz="quarter" idx="16"/>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2371878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9_Schedule -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4" name="Text Placeholder 1">
            <a:extLst>
              <a:ext uri="{FF2B5EF4-FFF2-40B4-BE49-F238E27FC236}">
                <a16:creationId xmlns:a16="http://schemas.microsoft.com/office/drawing/2014/main" id="{C5C28086-ABFC-40E4-B6FB-CEBE58CE53CA}"/>
              </a:ext>
            </a:extLst>
          </p:cNvPr>
          <p:cNvSpPr txBox="1">
            <a:spLocks/>
          </p:cNvSpPr>
          <p:nvPr userDrawn="1"/>
        </p:nvSpPr>
        <p:spPr>
          <a:xfrm>
            <a:off x="152403" y="6400800"/>
            <a:ext cx="304798" cy="304800"/>
          </a:xfrm>
          <a:prstGeom prst="rect">
            <a:avLst/>
          </a:prstGeom>
        </p:spPr>
        <p:txBody>
          <a:bodyPr lIns="0" tIns="0" rIns="0" bIns="0" anchor="b"/>
          <a:lstStyle>
            <a:lvl1pPr marL="0" indent="0" algn="l" defTabSz="685800" rtl="0" eaLnBrk="1" latinLnBrk="0" hangingPunct="1">
              <a:spcBef>
                <a:spcPct val="20000"/>
              </a:spcBef>
              <a:buFontTx/>
              <a:buNone/>
              <a:defRPr sz="2000" kern="1200">
                <a:solidFill>
                  <a:srgbClr val="222222"/>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rgbClr val="222222"/>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rgbClr val="222222"/>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lgn="ctr"/>
            <a:fld id="{508CBEDC-41B7-42D5-9B71-14CBC1D618C0}" type="slidenum">
              <a:rPr lang="en-US" sz="900" b="1" smtClean="0">
                <a:solidFill>
                  <a:srgbClr val="222222"/>
                </a:solidFill>
              </a:rPr>
              <a:pPr algn="ctr"/>
              <a:t>‹#›</a:t>
            </a:fld>
            <a:endParaRPr lang="en-US" sz="900" b="1">
              <a:solidFill>
                <a:srgbClr val="222222"/>
              </a:solidFill>
            </a:endParaRPr>
          </a:p>
        </p:txBody>
      </p:sp>
      <p:sp>
        <p:nvSpPr>
          <p:cNvPr id="3" name="Footer Placeholder 2">
            <a:extLst>
              <a:ext uri="{FF2B5EF4-FFF2-40B4-BE49-F238E27FC236}">
                <a16:creationId xmlns:a16="http://schemas.microsoft.com/office/drawing/2014/main" id="{074CC1D7-1956-49A5-8F97-54897A5F8927}"/>
              </a:ext>
            </a:extLst>
          </p:cNvPr>
          <p:cNvSpPr>
            <a:spLocks noGrp="1"/>
          </p:cNvSpPr>
          <p:nvPr>
            <p:ph type="ftr" sz="quarter" idx="12"/>
          </p:nvPr>
        </p:nvSpPr>
        <p:spPr/>
        <p:txBody>
          <a:bodyPr/>
          <a:lstStyle/>
          <a:p>
            <a:endParaRPr lang="en-US"/>
          </a:p>
        </p:txBody>
      </p:sp>
      <p:sp>
        <p:nvSpPr>
          <p:cNvPr id="5" name="Slide Number Placeholder 4">
            <a:extLst>
              <a:ext uri="{FF2B5EF4-FFF2-40B4-BE49-F238E27FC236}">
                <a16:creationId xmlns:a16="http://schemas.microsoft.com/office/drawing/2014/main" id="{0192DBF7-A746-4B96-846B-DEB58020049C}"/>
              </a:ext>
            </a:extLst>
          </p:cNvPr>
          <p:cNvSpPr>
            <a:spLocks noGrp="1"/>
          </p:cNvSpPr>
          <p:nvPr>
            <p:ph type="sldNum" sz="quarter" idx="13"/>
          </p:nvPr>
        </p:nvSpPr>
        <p:spPr/>
        <p:txBody>
          <a:bodyPr/>
          <a:lstStyle/>
          <a:p>
            <a:fld id="{DD01415F-5F32-4771-AE74-55868ADB41CE}" type="slidenum">
              <a:rPr lang="en-US" smtClean="0"/>
              <a:pPr/>
              <a:t>‹#›</a:t>
            </a:fld>
            <a:endParaRPr lang="en-US"/>
          </a:p>
        </p:txBody>
      </p:sp>
      <p:sp>
        <p:nvSpPr>
          <p:cNvPr id="6" name="Title 5">
            <a:extLst>
              <a:ext uri="{FF2B5EF4-FFF2-40B4-BE49-F238E27FC236}">
                <a16:creationId xmlns:a16="http://schemas.microsoft.com/office/drawing/2014/main" id="{95BB9557-7C4A-4C81-A950-E387D089F04F}"/>
              </a:ext>
            </a:extLst>
          </p:cNvPr>
          <p:cNvSpPr>
            <a:spLocks noGrp="1"/>
          </p:cNvSpPr>
          <p:nvPr>
            <p:ph type="title" hasCustomPrompt="1"/>
          </p:nvPr>
        </p:nvSpPr>
        <p:spPr/>
        <p:txBody>
          <a:bodyPr/>
          <a:lstStyle>
            <a:lvl1pPr>
              <a:defRPr/>
            </a:lvl1pPr>
          </a:lstStyle>
          <a:p>
            <a:r>
              <a:rPr lang="en-US"/>
              <a:t>Schedule</a:t>
            </a:r>
          </a:p>
        </p:txBody>
      </p:sp>
    </p:spTree>
    <p:extLst>
      <p:ext uri="{BB962C8B-B14F-4D97-AF65-F5344CB8AC3E}">
        <p14:creationId xmlns:p14="http://schemas.microsoft.com/office/powerpoint/2010/main" val="129110732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Photo - 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B019D7B-3971-4656-811A-FF9CC56988EE}"/>
              </a:ext>
            </a:extLst>
          </p:cNvPr>
          <p:cNvSpPr>
            <a:spLocks noGrp="1"/>
          </p:cNvSpPr>
          <p:nvPr>
            <p:ph type="pic" sz="quarter" idx="10"/>
          </p:nvPr>
        </p:nvSpPr>
        <p:spPr>
          <a:xfrm>
            <a:off x="609600" y="0"/>
            <a:ext cx="11582400" cy="6858000"/>
          </a:xfrm>
          <a:solidFill>
            <a:srgbClr val="222222">
              <a:alpha val="35000"/>
            </a:srgbClr>
          </a:solidFill>
        </p:spPr>
        <p:txBody>
          <a:bodyPr/>
          <a:lstStyle/>
          <a:p>
            <a:endParaRPr lang="en-US"/>
          </a:p>
        </p:txBody>
      </p:sp>
      <p:sp>
        <p:nvSpPr>
          <p:cNvPr id="2" name="Footer Placeholder 1">
            <a:extLst>
              <a:ext uri="{FF2B5EF4-FFF2-40B4-BE49-F238E27FC236}">
                <a16:creationId xmlns:a16="http://schemas.microsoft.com/office/drawing/2014/main" id="{286EBB9F-C46E-4C91-B7D2-69D01F9A0588}"/>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8ACC0CC8-190B-42B9-8C91-C739CB8C4CD6}"/>
              </a:ext>
            </a:extLst>
          </p:cNvPr>
          <p:cNvSpPr>
            <a:spLocks noGrp="1"/>
          </p:cNvSpPr>
          <p:nvPr>
            <p:ph type="sldNum" sz="quarter" idx="12"/>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4723412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ext Lin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36790B3-E432-2146-9E44-B2CA842C2BB5}"/>
              </a:ext>
            </a:extLst>
          </p:cNvPr>
          <p:cNvSpPr>
            <a:spLocks noGrp="1"/>
          </p:cNvSpPr>
          <p:nvPr>
            <p:ph type="ftr" sz="quarter" idx="10"/>
          </p:nvPr>
        </p:nvSpPr>
        <p:spPr>
          <a:xfrm rot="16200000">
            <a:off x="-2514598" y="3276603"/>
            <a:ext cx="5638802" cy="304796"/>
          </a:xfrm>
        </p:spPr>
        <p:txBody>
          <a:bodyPr anchor="ctr"/>
          <a:lstStyle>
            <a:lvl1pPr algn="ctr">
              <a:defRPr/>
            </a:lvl1pPr>
          </a:lstStyle>
          <a:p>
            <a:endParaRPr lang="en-US"/>
          </a:p>
        </p:txBody>
      </p:sp>
      <p:sp>
        <p:nvSpPr>
          <p:cNvPr id="6" name="Slide Number Placeholder 8">
            <a:extLst>
              <a:ext uri="{FF2B5EF4-FFF2-40B4-BE49-F238E27FC236}">
                <a16:creationId xmlns:a16="http://schemas.microsoft.com/office/drawing/2014/main" id="{9FB45C22-9328-D37F-472C-4A36291F6926}"/>
              </a:ext>
            </a:extLst>
          </p:cNvPr>
          <p:cNvSpPr>
            <a:spLocks noGrp="1"/>
          </p:cNvSpPr>
          <p:nvPr>
            <p:ph type="sldNum" sz="quarter" idx="4"/>
          </p:nvPr>
        </p:nvSpPr>
        <p:spPr>
          <a:xfrm>
            <a:off x="152400" y="6400799"/>
            <a:ext cx="304799" cy="304801"/>
          </a:xfrm>
          <a:prstGeom prst="rect">
            <a:avLst/>
          </a:prstGeom>
        </p:spPr>
        <p:txBody>
          <a:bodyPr vert="horz" lIns="0" tIns="0" rIns="0" bIns="0" rtlCol="0" anchor="b"/>
          <a:lstStyle>
            <a:lvl1pPr algn="ctr">
              <a:defRPr sz="800">
                <a:solidFill>
                  <a:srgbClr val="222222"/>
                </a:solidFill>
              </a:defRPr>
            </a:lvl1pPr>
          </a:lstStyle>
          <a:p>
            <a:fld id="{DD01415F-5F32-4771-AE74-55868ADB41CE}" type="slidenum">
              <a:rPr lang="en-US" smtClean="0"/>
              <a:pPr/>
              <a:t>‹#›</a:t>
            </a:fld>
            <a:endParaRPr lang="en-US"/>
          </a:p>
        </p:txBody>
      </p:sp>
      <p:cxnSp>
        <p:nvCxnSpPr>
          <p:cNvPr id="7" name="Straight Connector 6">
            <a:extLst>
              <a:ext uri="{FF2B5EF4-FFF2-40B4-BE49-F238E27FC236}">
                <a16:creationId xmlns:a16="http://schemas.microsoft.com/office/drawing/2014/main" id="{B5CD0320-E9B4-B41D-199C-84695CCB6CA9}"/>
              </a:ext>
            </a:extLst>
          </p:cNvPr>
          <p:cNvCxnSpPr>
            <a:cxnSpLocks/>
          </p:cNvCxnSpPr>
          <p:nvPr userDrawn="1"/>
        </p:nvCxnSpPr>
        <p:spPr>
          <a:xfrm>
            <a:off x="609600" y="152400"/>
            <a:ext cx="0" cy="6553200"/>
          </a:xfrm>
          <a:prstGeom prst="line">
            <a:avLst/>
          </a:prstGeom>
          <a:ln w="952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A1D80E12-D509-85C2-DFF8-148298F151F3}"/>
              </a:ext>
            </a:extLst>
          </p:cNvPr>
          <p:cNvCxnSpPr/>
          <p:nvPr userDrawn="1"/>
        </p:nvCxnSpPr>
        <p:spPr>
          <a:xfrm>
            <a:off x="11582400" y="152396"/>
            <a:ext cx="0" cy="65532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256F24BE-90CB-326A-6718-F7D299348014}"/>
              </a:ext>
            </a:extLst>
          </p:cNvPr>
          <p:cNvCxnSpPr>
            <a:cxnSpLocks/>
          </p:cNvCxnSpPr>
          <p:nvPr userDrawn="1"/>
        </p:nvCxnSpPr>
        <p:spPr>
          <a:xfrm>
            <a:off x="609600" y="605367"/>
            <a:ext cx="10972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9799947-17A7-7E1A-4448-1EC3824EF058}"/>
              </a:ext>
            </a:extLst>
          </p:cNvPr>
          <p:cNvCxnSpPr>
            <a:cxnSpLocks/>
          </p:cNvCxnSpPr>
          <p:nvPr userDrawn="1"/>
        </p:nvCxnSpPr>
        <p:spPr>
          <a:xfrm>
            <a:off x="609600" y="6248400"/>
            <a:ext cx="10972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 Placeholder 10">
            <a:extLst>
              <a:ext uri="{FF2B5EF4-FFF2-40B4-BE49-F238E27FC236}">
                <a16:creationId xmlns:a16="http://schemas.microsoft.com/office/drawing/2014/main" id="{E6933AEA-A76E-FCA2-423E-AEB542296E5D}"/>
              </a:ext>
            </a:extLst>
          </p:cNvPr>
          <p:cNvSpPr>
            <a:spLocks noGrp="1"/>
          </p:cNvSpPr>
          <p:nvPr>
            <p:ph type="body" sz="quarter" idx="11"/>
          </p:nvPr>
        </p:nvSpPr>
        <p:spPr>
          <a:xfrm>
            <a:off x="1066800" y="848360"/>
            <a:ext cx="8969376" cy="828039"/>
          </a:xfrm>
        </p:spPr>
        <p:txBody>
          <a:bodyPr anchor="ctr"/>
          <a:lstStyle>
            <a:lvl1pPr>
              <a:lnSpc>
                <a:spcPct val="80000"/>
              </a:lnSpc>
              <a:spcBef>
                <a:spcPts val="0"/>
              </a:spcBef>
              <a:defRPr sz="3200" b="1" spc="-60" baseline="0">
                <a:latin typeface="Amasis MT Pro" panose="02040504050005020304" pitchFamily="18" charset="0"/>
              </a:defRPr>
            </a:lvl1pPr>
          </a:lstStyle>
          <a:p>
            <a:pPr lvl="0"/>
            <a:r>
              <a:rPr lang="en-US"/>
              <a:t>Click to edit Master text styles</a:t>
            </a:r>
          </a:p>
        </p:txBody>
      </p:sp>
      <p:cxnSp>
        <p:nvCxnSpPr>
          <p:cNvPr id="9" name="Straight Connector 8">
            <a:extLst>
              <a:ext uri="{FF2B5EF4-FFF2-40B4-BE49-F238E27FC236}">
                <a16:creationId xmlns:a16="http://schemas.microsoft.com/office/drawing/2014/main" id="{F6100D55-B0E2-6250-2824-197CCB7BE66D}"/>
              </a:ext>
            </a:extLst>
          </p:cNvPr>
          <p:cNvCxnSpPr/>
          <p:nvPr userDrawn="1"/>
        </p:nvCxnSpPr>
        <p:spPr>
          <a:xfrm>
            <a:off x="603284" y="1828798"/>
            <a:ext cx="10979116"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4E9F63D1-0153-DF9B-286D-D530D5D5A442}"/>
              </a:ext>
            </a:extLst>
          </p:cNvPr>
          <p:cNvSpPr>
            <a:spLocks noGrp="1"/>
          </p:cNvSpPr>
          <p:nvPr>
            <p:ph type="body" sz="quarter" idx="12"/>
          </p:nvPr>
        </p:nvSpPr>
        <p:spPr>
          <a:xfrm>
            <a:off x="1066801" y="2281766"/>
            <a:ext cx="2787650" cy="3509434"/>
          </a:xfrm>
        </p:spPr>
        <p:txBody>
          <a:bodyPr/>
          <a:lstStyle>
            <a:lvl1pPr>
              <a:lnSpc>
                <a:spcPct val="100000"/>
              </a:lnSpc>
              <a:spcBef>
                <a:spcPts val="600"/>
              </a:spcBef>
              <a:defRPr sz="1200" baseline="0"/>
            </a:lvl1pPr>
            <a:lvl2pPr>
              <a:lnSpc>
                <a:spcPct val="100000"/>
              </a:lnSpc>
              <a:spcBef>
                <a:spcPts val="600"/>
              </a:spcBef>
              <a:defRPr sz="1200" baseline="0"/>
            </a:lvl2pPr>
            <a:lvl3pPr>
              <a:lnSpc>
                <a:spcPct val="100000"/>
              </a:lnSpc>
              <a:spcBef>
                <a:spcPts val="600"/>
              </a:spcBef>
              <a:defRPr sz="1200" baseline="0"/>
            </a:lvl3pPr>
            <a:lvl4pPr>
              <a:lnSpc>
                <a:spcPct val="100000"/>
              </a:lnSpc>
              <a:spcBef>
                <a:spcPts val="600"/>
              </a:spcBef>
              <a:defRPr sz="1200" baseline="0"/>
            </a:lvl4pPr>
            <a:lvl5pPr>
              <a:lnSpc>
                <a:spcPct val="100000"/>
              </a:lnSpc>
              <a:spcBef>
                <a:spcPts val="600"/>
              </a:spcBef>
              <a:defRPr sz="12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a:extLst>
              <a:ext uri="{FF2B5EF4-FFF2-40B4-BE49-F238E27FC236}">
                <a16:creationId xmlns:a16="http://schemas.microsoft.com/office/drawing/2014/main" id="{ED2EEAEA-9B8A-EE0F-E72D-9168CF1C882A}"/>
              </a:ext>
            </a:extLst>
          </p:cNvPr>
          <p:cNvSpPr>
            <a:spLocks noGrp="1"/>
          </p:cNvSpPr>
          <p:nvPr>
            <p:ph type="body" sz="quarter" idx="13"/>
          </p:nvPr>
        </p:nvSpPr>
        <p:spPr>
          <a:xfrm>
            <a:off x="4162109" y="2281766"/>
            <a:ext cx="2783204" cy="3509434"/>
          </a:xfrm>
        </p:spPr>
        <p:txBody>
          <a:bodyPr/>
          <a:lstStyle>
            <a:lvl1pPr>
              <a:lnSpc>
                <a:spcPct val="100000"/>
              </a:lnSpc>
              <a:spcBef>
                <a:spcPts val="600"/>
              </a:spcBef>
              <a:spcAft>
                <a:spcPts val="0"/>
              </a:spcAft>
              <a:defRPr sz="1200" baseline="0"/>
            </a:lvl1pPr>
            <a:lvl2pPr>
              <a:lnSpc>
                <a:spcPct val="100000"/>
              </a:lnSpc>
              <a:spcBef>
                <a:spcPts val="600"/>
              </a:spcBef>
              <a:spcAft>
                <a:spcPts val="0"/>
              </a:spcAft>
              <a:defRPr sz="1200" baseline="0"/>
            </a:lvl2pPr>
            <a:lvl3pPr>
              <a:lnSpc>
                <a:spcPct val="100000"/>
              </a:lnSpc>
              <a:spcBef>
                <a:spcPts val="600"/>
              </a:spcBef>
              <a:spcAft>
                <a:spcPts val="0"/>
              </a:spcAft>
              <a:defRPr sz="1200" baseline="0"/>
            </a:lvl3pPr>
            <a:lvl4pPr>
              <a:lnSpc>
                <a:spcPct val="100000"/>
              </a:lnSpc>
              <a:spcBef>
                <a:spcPts val="600"/>
              </a:spcBef>
              <a:spcAft>
                <a:spcPts val="0"/>
              </a:spcAft>
              <a:defRPr sz="1200" baseline="0"/>
            </a:lvl4pPr>
            <a:lvl5pPr>
              <a:lnSpc>
                <a:spcPct val="100000"/>
              </a:lnSpc>
              <a:spcBef>
                <a:spcPts val="600"/>
              </a:spcBef>
              <a:spcAft>
                <a:spcPts val="0"/>
              </a:spcAft>
              <a:defRPr sz="12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0">
            <a:extLst>
              <a:ext uri="{FF2B5EF4-FFF2-40B4-BE49-F238E27FC236}">
                <a16:creationId xmlns:a16="http://schemas.microsoft.com/office/drawing/2014/main" id="{48615EC8-D816-A934-96A1-870FEF1A0B19}"/>
              </a:ext>
            </a:extLst>
          </p:cNvPr>
          <p:cNvSpPr>
            <a:spLocks noGrp="1"/>
          </p:cNvSpPr>
          <p:nvPr>
            <p:ph type="body" sz="quarter" idx="14"/>
          </p:nvPr>
        </p:nvSpPr>
        <p:spPr>
          <a:xfrm>
            <a:off x="7246937" y="2281766"/>
            <a:ext cx="2787651" cy="3509434"/>
          </a:xfrm>
        </p:spPr>
        <p:txBody>
          <a:bodyPr/>
          <a:lstStyle>
            <a:lvl1pPr>
              <a:lnSpc>
                <a:spcPct val="100000"/>
              </a:lnSpc>
              <a:spcBef>
                <a:spcPts val="600"/>
              </a:spcBef>
              <a:defRPr sz="1200" baseline="0"/>
            </a:lvl1pPr>
            <a:lvl2pPr>
              <a:lnSpc>
                <a:spcPct val="100000"/>
              </a:lnSpc>
              <a:spcBef>
                <a:spcPts val="600"/>
              </a:spcBef>
              <a:defRPr sz="1200" baseline="0"/>
            </a:lvl2pPr>
            <a:lvl3pPr>
              <a:lnSpc>
                <a:spcPct val="100000"/>
              </a:lnSpc>
              <a:spcBef>
                <a:spcPts val="600"/>
              </a:spcBef>
              <a:defRPr sz="1200" baseline="0"/>
            </a:lvl3pPr>
            <a:lvl4pPr>
              <a:lnSpc>
                <a:spcPct val="100000"/>
              </a:lnSpc>
              <a:spcBef>
                <a:spcPts val="600"/>
              </a:spcBef>
              <a:defRPr sz="1200" baseline="0"/>
            </a:lvl4pPr>
            <a:lvl5pPr>
              <a:lnSpc>
                <a:spcPct val="100000"/>
              </a:lnSpc>
              <a:spcBef>
                <a:spcPts val="600"/>
              </a:spcBef>
              <a:defRPr sz="12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754830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0_Project -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9" name="Text Placeholder 8">
            <a:extLst>
              <a:ext uri="{FF2B5EF4-FFF2-40B4-BE49-F238E27FC236}">
                <a16:creationId xmlns:a16="http://schemas.microsoft.com/office/drawing/2014/main" id="{3807BC85-BCA8-48A9-9C61-F757CC89CF2E}"/>
              </a:ext>
            </a:extLst>
          </p:cNvPr>
          <p:cNvSpPr>
            <a:spLocks noGrp="1"/>
          </p:cNvSpPr>
          <p:nvPr>
            <p:ph type="body" sz="quarter" idx="11" hasCustomPrompt="1"/>
          </p:nvPr>
        </p:nvSpPr>
        <p:spPr>
          <a:xfrm>
            <a:off x="609600" y="762000"/>
            <a:ext cx="2090203" cy="1628775"/>
          </a:xfrm>
        </p:spPr>
        <p:txBody>
          <a:bodyPr lIns="155448" tIns="274320" rIns="182880" bIns="182880"/>
          <a:lstStyle>
            <a:lvl1pPr>
              <a:spcBef>
                <a:spcPts val="0"/>
              </a:spcBef>
              <a:defRPr sz="2000" b="1">
                <a:solidFill>
                  <a:srgbClr val="222222"/>
                </a:solidFill>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Project Name</a:t>
            </a:r>
          </a:p>
        </p:txBody>
      </p:sp>
      <p:sp>
        <p:nvSpPr>
          <p:cNvPr id="5" name="Text Placeholder 4">
            <a:extLst>
              <a:ext uri="{FF2B5EF4-FFF2-40B4-BE49-F238E27FC236}">
                <a16:creationId xmlns:a16="http://schemas.microsoft.com/office/drawing/2014/main" id="{F5B24AE9-E60C-4073-A842-C5D0C59EDC2D}"/>
              </a:ext>
            </a:extLst>
          </p:cNvPr>
          <p:cNvSpPr>
            <a:spLocks noGrp="1"/>
          </p:cNvSpPr>
          <p:nvPr>
            <p:ph type="body" sz="quarter" idx="14"/>
          </p:nvPr>
        </p:nvSpPr>
        <p:spPr>
          <a:xfrm>
            <a:off x="609600" y="2390776"/>
            <a:ext cx="2090737" cy="3837908"/>
          </a:xfrm>
        </p:spPr>
        <p:txBody>
          <a:bodyPr lIns="155448" tIns="182880" rIns="182880" bIns="182880"/>
          <a:lstStyle>
            <a:lvl1pPr>
              <a:defRPr sz="1200"/>
            </a:lvl1pPr>
            <a:lvl2pPr>
              <a:defRPr sz="1100"/>
            </a:lvl2pPr>
            <a:lvl3pPr>
              <a:defRPr sz="1100"/>
            </a:lvl3pPr>
            <a:lvl4pPr>
              <a:defRPr sz="1100"/>
            </a:lvl4pPr>
            <a:lvl5pPr>
              <a:defRPr sz="1100"/>
            </a:lvl5pPr>
          </a:lstStyle>
          <a:p>
            <a:pPr lvl="0"/>
            <a:r>
              <a:rPr lang="en-US"/>
              <a:t>Click to edit Master text styles</a:t>
            </a:r>
          </a:p>
        </p:txBody>
      </p:sp>
      <p:sp>
        <p:nvSpPr>
          <p:cNvPr id="10" name="Picture Placeholder 9">
            <a:extLst>
              <a:ext uri="{FF2B5EF4-FFF2-40B4-BE49-F238E27FC236}">
                <a16:creationId xmlns:a16="http://schemas.microsoft.com/office/drawing/2014/main" id="{2AC800FF-EC2A-43CB-ADBE-983ACDAFF8E7}"/>
              </a:ext>
            </a:extLst>
          </p:cNvPr>
          <p:cNvSpPr>
            <a:spLocks noGrp="1"/>
          </p:cNvSpPr>
          <p:nvPr>
            <p:ph type="pic" sz="quarter" idx="15"/>
          </p:nvPr>
        </p:nvSpPr>
        <p:spPr>
          <a:xfrm>
            <a:off x="2704156" y="0"/>
            <a:ext cx="9487844" cy="6858000"/>
          </a:xfrm>
        </p:spPr>
        <p:txBody>
          <a:bodyPr/>
          <a:lstStyle/>
          <a:p>
            <a:endParaRPr lang="en-US"/>
          </a:p>
        </p:txBody>
      </p:sp>
      <p:pic>
        <p:nvPicPr>
          <p:cNvPr id="14" name="Picture 13">
            <a:extLst>
              <a:ext uri="{FF2B5EF4-FFF2-40B4-BE49-F238E27FC236}">
                <a16:creationId xmlns:a16="http://schemas.microsoft.com/office/drawing/2014/main" id="{0621B87B-E455-4A22-81E9-B581A99A950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6737" t="16737" r="16737" b="16737"/>
          <a:stretch/>
        </p:blipFill>
        <p:spPr>
          <a:xfrm>
            <a:off x="711386" y="6219824"/>
            <a:ext cx="277350" cy="276888"/>
          </a:xfrm>
          <a:prstGeom prst="rect">
            <a:avLst/>
          </a:prstGeom>
        </p:spPr>
      </p:pic>
      <p:sp>
        <p:nvSpPr>
          <p:cNvPr id="12" name="Footer Placeholder 11">
            <a:extLst>
              <a:ext uri="{FF2B5EF4-FFF2-40B4-BE49-F238E27FC236}">
                <a16:creationId xmlns:a16="http://schemas.microsoft.com/office/drawing/2014/main" id="{BFBA5236-014C-411A-BD40-968CBA9A866E}"/>
              </a:ext>
            </a:extLst>
          </p:cNvPr>
          <p:cNvSpPr>
            <a:spLocks noGrp="1"/>
          </p:cNvSpPr>
          <p:nvPr>
            <p:ph type="ftr" sz="quarter" idx="17"/>
          </p:nvPr>
        </p:nvSpPr>
        <p:spPr/>
        <p:txBody>
          <a:bodyPr/>
          <a:lstStyle/>
          <a:p>
            <a:endParaRPr lang="en-US"/>
          </a:p>
        </p:txBody>
      </p:sp>
      <p:sp>
        <p:nvSpPr>
          <p:cNvPr id="15" name="Slide Number Placeholder 14">
            <a:extLst>
              <a:ext uri="{FF2B5EF4-FFF2-40B4-BE49-F238E27FC236}">
                <a16:creationId xmlns:a16="http://schemas.microsoft.com/office/drawing/2014/main" id="{2E733631-85D7-459E-AD58-A7D18F4455C8}"/>
              </a:ext>
            </a:extLst>
          </p:cNvPr>
          <p:cNvSpPr>
            <a:spLocks noGrp="1"/>
          </p:cNvSpPr>
          <p:nvPr>
            <p:ph type="sldNum" sz="quarter" idx="18"/>
          </p:nvPr>
        </p:nvSpPr>
        <p:spPr/>
        <p:txBody>
          <a:bodyPr/>
          <a:lstStyle/>
          <a:p>
            <a:fld id="{DD01415F-5F32-4771-AE74-55868ADB41CE}" type="slidenum">
              <a:rPr lang="en-US" smtClean="0"/>
              <a:pPr/>
              <a:t>‹#›</a:t>
            </a:fld>
            <a:endParaRPr lang="en-US"/>
          </a:p>
        </p:txBody>
      </p:sp>
      <p:sp>
        <p:nvSpPr>
          <p:cNvPr id="11" name="Text Placeholder 4">
            <a:extLst>
              <a:ext uri="{FF2B5EF4-FFF2-40B4-BE49-F238E27FC236}">
                <a16:creationId xmlns:a16="http://schemas.microsoft.com/office/drawing/2014/main" id="{862D28AA-A2B6-47A8-B3E7-63D1CF7C5395}"/>
              </a:ext>
            </a:extLst>
          </p:cNvPr>
          <p:cNvSpPr>
            <a:spLocks noGrp="1"/>
          </p:cNvSpPr>
          <p:nvPr>
            <p:ph type="body" sz="quarter" idx="16" hasCustomPrompt="1"/>
          </p:nvPr>
        </p:nvSpPr>
        <p:spPr>
          <a:xfrm>
            <a:off x="1066800" y="6228683"/>
            <a:ext cx="1633001" cy="276889"/>
          </a:xfrm>
        </p:spPr>
        <p:txBody>
          <a:bodyPr lIns="0" tIns="0" rIns="0" bIns="0" anchor="ctr"/>
          <a:lstStyle>
            <a:lvl1pPr>
              <a:spcBef>
                <a:spcPts val="0"/>
              </a:spcBef>
              <a:defRPr sz="900"/>
            </a:lvl1pPr>
            <a:lvl2pPr>
              <a:defRPr sz="1100"/>
            </a:lvl2pPr>
            <a:lvl3pPr>
              <a:defRPr sz="1100"/>
            </a:lvl3pPr>
            <a:lvl4pPr>
              <a:defRPr sz="1100"/>
            </a:lvl4pPr>
            <a:lvl5pPr>
              <a:defRPr sz="1100"/>
            </a:lvl5pPr>
          </a:lstStyle>
          <a:p>
            <a:pPr lvl="0"/>
            <a:r>
              <a:rPr lang="en-US"/>
              <a:t>City, State</a:t>
            </a:r>
          </a:p>
        </p:txBody>
      </p:sp>
    </p:spTree>
    <p:extLst>
      <p:ext uri="{BB962C8B-B14F-4D97-AF65-F5344CB8AC3E}">
        <p14:creationId xmlns:p14="http://schemas.microsoft.com/office/powerpoint/2010/main" val="42717839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0_Project -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9" name="Text Placeholder 8">
            <a:extLst>
              <a:ext uri="{FF2B5EF4-FFF2-40B4-BE49-F238E27FC236}">
                <a16:creationId xmlns:a16="http://schemas.microsoft.com/office/drawing/2014/main" id="{3807BC85-BCA8-48A9-9C61-F757CC89CF2E}"/>
              </a:ext>
            </a:extLst>
          </p:cNvPr>
          <p:cNvSpPr>
            <a:spLocks noGrp="1"/>
          </p:cNvSpPr>
          <p:nvPr>
            <p:ph type="body" sz="quarter" idx="11" hasCustomPrompt="1"/>
          </p:nvPr>
        </p:nvSpPr>
        <p:spPr>
          <a:xfrm>
            <a:off x="609600" y="762000"/>
            <a:ext cx="2090203" cy="1628775"/>
          </a:xfrm>
        </p:spPr>
        <p:txBody>
          <a:bodyPr lIns="155448" tIns="274320" rIns="182880" bIns="182880"/>
          <a:lstStyle>
            <a:lvl1pPr>
              <a:spcBef>
                <a:spcPts val="0"/>
              </a:spcBef>
              <a:defRPr sz="2000" b="1">
                <a:solidFill>
                  <a:srgbClr val="222222"/>
                </a:solidFill>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Project Name</a:t>
            </a:r>
          </a:p>
        </p:txBody>
      </p:sp>
      <p:sp>
        <p:nvSpPr>
          <p:cNvPr id="5" name="Text Placeholder 4">
            <a:extLst>
              <a:ext uri="{FF2B5EF4-FFF2-40B4-BE49-F238E27FC236}">
                <a16:creationId xmlns:a16="http://schemas.microsoft.com/office/drawing/2014/main" id="{F5B24AE9-E60C-4073-A842-C5D0C59EDC2D}"/>
              </a:ext>
            </a:extLst>
          </p:cNvPr>
          <p:cNvSpPr>
            <a:spLocks noGrp="1"/>
          </p:cNvSpPr>
          <p:nvPr>
            <p:ph type="body" sz="quarter" idx="14"/>
          </p:nvPr>
        </p:nvSpPr>
        <p:spPr>
          <a:xfrm>
            <a:off x="609600" y="2390775"/>
            <a:ext cx="2090737" cy="3829049"/>
          </a:xfrm>
        </p:spPr>
        <p:txBody>
          <a:bodyPr lIns="155448" tIns="182880" rIns="182880" bIns="182880"/>
          <a:lstStyle>
            <a:lvl1pPr>
              <a:defRPr sz="1200"/>
            </a:lvl1pPr>
            <a:lvl2pPr>
              <a:defRPr sz="1100"/>
            </a:lvl2pPr>
            <a:lvl3pPr>
              <a:defRPr sz="1100"/>
            </a:lvl3pPr>
            <a:lvl4pPr>
              <a:defRPr sz="1100"/>
            </a:lvl4pPr>
            <a:lvl5pPr>
              <a:defRPr sz="1100"/>
            </a:lvl5pPr>
          </a:lstStyle>
          <a:p>
            <a:pPr lvl="0"/>
            <a:r>
              <a:rPr lang="en-US"/>
              <a:t>Click to edit Master text styles</a:t>
            </a:r>
          </a:p>
        </p:txBody>
      </p:sp>
      <p:sp>
        <p:nvSpPr>
          <p:cNvPr id="10" name="Picture Placeholder 9">
            <a:extLst>
              <a:ext uri="{FF2B5EF4-FFF2-40B4-BE49-F238E27FC236}">
                <a16:creationId xmlns:a16="http://schemas.microsoft.com/office/drawing/2014/main" id="{2AC800FF-EC2A-43CB-ADBE-983ACDAFF8E7}"/>
              </a:ext>
            </a:extLst>
          </p:cNvPr>
          <p:cNvSpPr>
            <a:spLocks noGrp="1"/>
          </p:cNvSpPr>
          <p:nvPr>
            <p:ph type="pic" sz="quarter" idx="15"/>
          </p:nvPr>
        </p:nvSpPr>
        <p:spPr>
          <a:xfrm>
            <a:off x="2856556" y="152400"/>
            <a:ext cx="9183044" cy="6553200"/>
          </a:xfrm>
        </p:spPr>
        <p:txBody>
          <a:bodyPr/>
          <a:lstStyle/>
          <a:p>
            <a:endParaRPr lang="en-US"/>
          </a:p>
        </p:txBody>
      </p:sp>
      <p:pic>
        <p:nvPicPr>
          <p:cNvPr id="14" name="Picture 13">
            <a:extLst>
              <a:ext uri="{FF2B5EF4-FFF2-40B4-BE49-F238E27FC236}">
                <a16:creationId xmlns:a16="http://schemas.microsoft.com/office/drawing/2014/main" id="{0621B87B-E455-4A22-81E9-B581A99A950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6737" t="16737" r="16737" b="16737"/>
          <a:stretch/>
        </p:blipFill>
        <p:spPr>
          <a:xfrm>
            <a:off x="711386" y="6219824"/>
            <a:ext cx="277350" cy="276888"/>
          </a:xfrm>
          <a:prstGeom prst="rect">
            <a:avLst/>
          </a:prstGeom>
        </p:spPr>
      </p:pic>
      <p:sp>
        <p:nvSpPr>
          <p:cNvPr id="3" name="Footer Placeholder 2">
            <a:extLst>
              <a:ext uri="{FF2B5EF4-FFF2-40B4-BE49-F238E27FC236}">
                <a16:creationId xmlns:a16="http://schemas.microsoft.com/office/drawing/2014/main" id="{F0E4C6CD-4B38-4C1A-9FE9-CB79D33670BC}"/>
              </a:ext>
            </a:extLst>
          </p:cNvPr>
          <p:cNvSpPr>
            <a:spLocks noGrp="1"/>
          </p:cNvSpPr>
          <p:nvPr>
            <p:ph type="ftr" sz="quarter" idx="17"/>
          </p:nvPr>
        </p:nvSpPr>
        <p:spPr/>
        <p:txBody>
          <a:bodyPr/>
          <a:lstStyle/>
          <a:p>
            <a:endParaRPr lang="en-US"/>
          </a:p>
        </p:txBody>
      </p:sp>
      <p:sp>
        <p:nvSpPr>
          <p:cNvPr id="6" name="Slide Number Placeholder 5">
            <a:extLst>
              <a:ext uri="{FF2B5EF4-FFF2-40B4-BE49-F238E27FC236}">
                <a16:creationId xmlns:a16="http://schemas.microsoft.com/office/drawing/2014/main" id="{6913F413-C314-4E96-9A7B-9A53774E8433}"/>
              </a:ext>
            </a:extLst>
          </p:cNvPr>
          <p:cNvSpPr>
            <a:spLocks noGrp="1"/>
          </p:cNvSpPr>
          <p:nvPr>
            <p:ph type="sldNum" sz="quarter" idx="18"/>
          </p:nvPr>
        </p:nvSpPr>
        <p:spPr/>
        <p:txBody>
          <a:bodyPr/>
          <a:lstStyle/>
          <a:p>
            <a:fld id="{DD01415F-5F32-4771-AE74-55868ADB41CE}" type="slidenum">
              <a:rPr lang="en-US" smtClean="0"/>
              <a:pPr/>
              <a:t>‹#›</a:t>
            </a:fld>
            <a:endParaRPr lang="en-US"/>
          </a:p>
        </p:txBody>
      </p:sp>
      <p:sp>
        <p:nvSpPr>
          <p:cNvPr id="11" name="Text Placeholder 4">
            <a:extLst>
              <a:ext uri="{FF2B5EF4-FFF2-40B4-BE49-F238E27FC236}">
                <a16:creationId xmlns:a16="http://schemas.microsoft.com/office/drawing/2014/main" id="{5829172F-6058-4032-8010-744C59CCDC20}"/>
              </a:ext>
            </a:extLst>
          </p:cNvPr>
          <p:cNvSpPr>
            <a:spLocks noGrp="1"/>
          </p:cNvSpPr>
          <p:nvPr>
            <p:ph type="body" sz="quarter" idx="16" hasCustomPrompt="1"/>
          </p:nvPr>
        </p:nvSpPr>
        <p:spPr>
          <a:xfrm>
            <a:off x="1066800" y="6228683"/>
            <a:ext cx="1633001" cy="276889"/>
          </a:xfrm>
        </p:spPr>
        <p:txBody>
          <a:bodyPr lIns="0" tIns="0" rIns="0" bIns="0" anchor="ctr"/>
          <a:lstStyle>
            <a:lvl1pPr>
              <a:spcBef>
                <a:spcPts val="0"/>
              </a:spcBef>
              <a:defRPr sz="900"/>
            </a:lvl1pPr>
            <a:lvl2pPr>
              <a:defRPr sz="1100"/>
            </a:lvl2pPr>
            <a:lvl3pPr>
              <a:defRPr sz="1100"/>
            </a:lvl3pPr>
            <a:lvl4pPr>
              <a:defRPr sz="1100"/>
            </a:lvl4pPr>
            <a:lvl5pPr>
              <a:defRPr sz="1100"/>
            </a:lvl5pPr>
          </a:lstStyle>
          <a:p>
            <a:pPr lvl="0"/>
            <a:r>
              <a:rPr lang="en-US"/>
              <a:t>City, State</a:t>
            </a:r>
          </a:p>
        </p:txBody>
      </p:sp>
    </p:spTree>
    <p:extLst>
      <p:ext uri="{BB962C8B-B14F-4D97-AF65-F5344CB8AC3E}">
        <p14:creationId xmlns:p14="http://schemas.microsoft.com/office/powerpoint/2010/main" val="28516127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0_Project - 3">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2AC800FF-EC2A-43CB-ADBE-983ACDAFF8E7}"/>
              </a:ext>
            </a:extLst>
          </p:cNvPr>
          <p:cNvSpPr>
            <a:spLocks noGrp="1"/>
          </p:cNvSpPr>
          <p:nvPr>
            <p:ph type="pic" sz="quarter" idx="15"/>
          </p:nvPr>
        </p:nvSpPr>
        <p:spPr>
          <a:xfrm>
            <a:off x="762000" y="152400"/>
            <a:ext cx="11277600" cy="6553200"/>
          </a:xfrm>
        </p:spPr>
        <p:txBody>
          <a:bodyPr/>
          <a:lstStyle/>
          <a:p>
            <a:endParaRPr lang="en-US"/>
          </a:p>
        </p:txBody>
      </p:sp>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pic>
        <p:nvPicPr>
          <p:cNvPr id="14" name="Picture 13">
            <a:extLst>
              <a:ext uri="{FF2B5EF4-FFF2-40B4-BE49-F238E27FC236}">
                <a16:creationId xmlns:a16="http://schemas.microsoft.com/office/drawing/2014/main" id="{0621B87B-E455-4A22-81E9-B581A99A950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6737" t="16737" r="16737" b="16737"/>
          <a:stretch/>
        </p:blipFill>
        <p:spPr>
          <a:xfrm>
            <a:off x="1013635" y="6219824"/>
            <a:ext cx="277350" cy="276888"/>
          </a:xfrm>
          <a:prstGeom prst="rect">
            <a:avLst/>
          </a:prstGeom>
        </p:spPr>
      </p:pic>
      <p:sp>
        <p:nvSpPr>
          <p:cNvPr id="16" name="Footer Placeholder 15">
            <a:extLst>
              <a:ext uri="{FF2B5EF4-FFF2-40B4-BE49-F238E27FC236}">
                <a16:creationId xmlns:a16="http://schemas.microsoft.com/office/drawing/2014/main" id="{EA42A57E-1AB1-497D-AF9A-D8CBC6AA5CB5}"/>
              </a:ext>
            </a:extLst>
          </p:cNvPr>
          <p:cNvSpPr>
            <a:spLocks noGrp="1"/>
          </p:cNvSpPr>
          <p:nvPr>
            <p:ph type="ftr" sz="quarter" idx="17"/>
          </p:nvPr>
        </p:nvSpPr>
        <p:spPr/>
        <p:txBody>
          <a:bodyPr/>
          <a:lstStyle/>
          <a:p>
            <a:endParaRPr lang="en-US"/>
          </a:p>
        </p:txBody>
      </p:sp>
      <p:sp>
        <p:nvSpPr>
          <p:cNvPr id="17" name="Slide Number Placeholder 16">
            <a:extLst>
              <a:ext uri="{FF2B5EF4-FFF2-40B4-BE49-F238E27FC236}">
                <a16:creationId xmlns:a16="http://schemas.microsoft.com/office/drawing/2014/main" id="{249C80C0-5A5A-4061-87AD-B05DECE2B52F}"/>
              </a:ext>
            </a:extLst>
          </p:cNvPr>
          <p:cNvSpPr>
            <a:spLocks noGrp="1"/>
          </p:cNvSpPr>
          <p:nvPr>
            <p:ph type="sldNum" sz="quarter" idx="18"/>
          </p:nvPr>
        </p:nvSpPr>
        <p:spPr/>
        <p:txBody>
          <a:bodyPr/>
          <a:lstStyle/>
          <a:p>
            <a:fld id="{DD01415F-5F32-4771-AE74-55868ADB41CE}" type="slidenum">
              <a:rPr lang="en-US" smtClean="0"/>
              <a:pPr/>
              <a:t>‹#›</a:t>
            </a:fld>
            <a:endParaRPr lang="en-US"/>
          </a:p>
        </p:txBody>
      </p:sp>
      <p:sp>
        <p:nvSpPr>
          <p:cNvPr id="11" name="Text Placeholder 4">
            <a:extLst>
              <a:ext uri="{FF2B5EF4-FFF2-40B4-BE49-F238E27FC236}">
                <a16:creationId xmlns:a16="http://schemas.microsoft.com/office/drawing/2014/main" id="{76B639D4-AA8D-4AF4-9A1D-E146974AF607}"/>
              </a:ext>
            </a:extLst>
          </p:cNvPr>
          <p:cNvSpPr>
            <a:spLocks noGrp="1"/>
          </p:cNvSpPr>
          <p:nvPr>
            <p:ph type="body" sz="quarter" idx="16" hasCustomPrompt="1"/>
          </p:nvPr>
        </p:nvSpPr>
        <p:spPr>
          <a:xfrm>
            <a:off x="1353873" y="6228683"/>
            <a:ext cx="1803130" cy="276889"/>
          </a:xfrm>
        </p:spPr>
        <p:txBody>
          <a:bodyPr lIns="0" tIns="0" rIns="0" bIns="0" anchor="ctr"/>
          <a:lstStyle>
            <a:lvl1pPr>
              <a:spcBef>
                <a:spcPts val="0"/>
              </a:spcBef>
              <a:defRPr sz="900"/>
            </a:lvl1pPr>
            <a:lvl2pPr>
              <a:defRPr sz="1100"/>
            </a:lvl2pPr>
            <a:lvl3pPr>
              <a:defRPr sz="1100"/>
            </a:lvl3pPr>
            <a:lvl4pPr>
              <a:defRPr sz="1100"/>
            </a:lvl4pPr>
            <a:lvl5pPr>
              <a:defRPr sz="1100"/>
            </a:lvl5pPr>
          </a:lstStyle>
          <a:p>
            <a:pPr lvl="0"/>
            <a:r>
              <a:rPr lang="en-US"/>
              <a:t>City, State</a:t>
            </a:r>
          </a:p>
        </p:txBody>
      </p:sp>
    </p:spTree>
    <p:extLst>
      <p:ext uri="{BB962C8B-B14F-4D97-AF65-F5344CB8AC3E}">
        <p14:creationId xmlns:p14="http://schemas.microsoft.com/office/powerpoint/2010/main" val="195564175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0_Project - 4">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9" name="Text Placeholder 8">
            <a:extLst>
              <a:ext uri="{FF2B5EF4-FFF2-40B4-BE49-F238E27FC236}">
                <a16:creationId xmlns:a16="http://schemas.microsoft.com/office/drawing/2014/main" id="{3807BC85-BCA8-48A9-9C61-F757CC89CF2E}"/>
              </a:ext>
            </a:extLst>
          </p:cNvPr>
          <p:cNvSpPr>
            <a:spLocks noGrp="1"/>
          </p:cNvSpPr>
          <p:nvPr>
            <p:ph type="body" sz="quarter" idx="11" hasCustomPrompt="1"/>
          </p:nvPr>
        </p:nvSpPr>
        <p:spPr>
          <a:xfrm>
            <a:off x="1066801" y="5711289"/>
            <a:ext cx="1989470" cy="689511"/>
          </a:xfrm>
        </p:spPr>
        <p:txBody>
          <a:bodyPr lIns="0" tIns="0" rIns="0" bIns="0"/>
          <a:lstStyle>
            <a:lvl1pPr>
              <a:spcBef>
                <a:spcPts val="0"/>
              </a:spcBef>
              <a:defRPr sz="2000" b="1">
                <a:solidFill>
                  <a:srgbClr val="222222"/>
                </a:solidFill>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Project Name</a:t>
            </a:r>
          </a:p>
        </p:txBody>
      </p:sp>
      <p:sp>
        <p:nvSpPr>
          <p:cNvPr id="5" name="Text Placeholder 4">
            <a:extLst>
              <a:ext uri="{FF2B5EF4-FFF2-40B4-BE49-F238E27FC236}">
                <a16:creationId xmlns:a16="http://schemas.microsoft.com/office/drawing/2014/main" id="{F5B24AE9-E60C-4073-A842-C5D0C59EDC2D}"/>
              </a:ext>
            </a:extLst>
          </p:cNvPr>
          <p:cNvSpPr>
            <a:spLocks noGrp="1"/>
          </p:cNvSpPr>
          <p:nvPr>
            <p:ph type="body" sz="quarter" idx="14"/>
          </p:nvPr>
        </p:nvSpPr>
        <p:spPr>
          <a:xfrm>
            <a:off x="3248018" y="5711289"/>
            <a:ext cx="6229351" cy="689511"/>
          </a:xfrm>
        </p:spPr>
        <p:txBody>
          <a:bodyPr lIns="0" tIns="0" rIns="0" bIns="0"/>
          <a:lstStyle>
            <a:lvl1pPr>
              <a:defRPr sz="1200"/>
            </a:lvl1pPr>
            <a:lvl2pPr>
              <a:defRPr sz="1100"/>
            </a:lvl2pPr>
            <a:lvl3pPr>
              <a:defRPr sz="1100"/>
            </a:lvl3pPr>
            <a:lvl4pPr>
              <a:defRPr sz="1100"/>
            </a:lvl4pPr>
            <a:lvl5pPr>
              <a:defRPr sz="1100"/>
            </a:lvl5pPr>
          </a:lstStyle>
          <a:p>
            <a:pPr lvl="0"/>
            <a:r>
              <a:rPr lang="en-US"/>
              <a:t>Click to edit Master text styles</a:t>
            </a:r>
          </a:p>
        </p:txBody>
      </p:sp>
      <p:sp>
        <p:nvSpPr>
          <p:cNvPr id="10" name="Picture Placeholder 9">
            <a:extLst>
              <a:ext uri="{FF2B5EF4-FFF2-40B4-BE49-F238E27FC236}">
                <a16:creationId xmlns:a16="http://schemas.microsoft.com/office/drawing/2014/main" id="{2AC800FF-EC2A-43CB-ADBE-983ACDAFF8E7}"/>
              </a:ext>
            </a:extLst>
          </p:cNvPr>
          <p:cNvSpPr>
            <a:spLocks noGrp="1"/>
          </p:cNvSpPr>
          <p:nvPr>
            <p:ph type="pic" sz="quarter" idx="15"/>
          </p:nvPr>
        </p:nvSpPr>
        <p:spPr>
          <a:xfrm>
            <a:off x="1066800" y="1447800"/>
            <a:ext cx="5295894" cy="3810672"/>
          </a:xfrm>
        </p:spPr>
        <p:txBody>
          <a:bodyPr/>
          <a:lstStyle/>
          <a:p>
            <a:endParaRPr lang="en-US"/>
          </a:p>
        </p:txBody>
      </p:sp>
      <p:pic>
        <p:nvPicPr>
          <p:cNvPr id="14" name="Picture 13">
            <a:extLst>
              <a:ext uri="{FF2B5EF4-FFF2-40B4-BE49-F238E27FC236}">
                <a16:creationId xmlns:a16="http://schemas.microsoft.com/office/drawing/2014/main" id="{0621B87B-E455-4A22-81E9-B581A99A950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6737" t="16737" r="16737" b="16737"/>
          <a:stretch/>
        </p:blipFill>
        <p:spPr>
          <a:xfrm>
            <a:off x="10050648" y="5685098"/>
            <a:ext cx="277350" cy="276888"/>
          </a:xfrm>
          <a:prstGeom prst="rect">
            <a:avLst/>
          </a:prstGeom>
        </p:spPr>
      </p:pic>
      <p:sp>
        <p:nvSpPr>
          <p:cNvPr id="3" name="Footer Placeholder 2">
            <a:extLst>
              <a:ext uri="{FF2B5EF4-FFF2-40B4-BE49-F238E27FC236}">
                <a16:creationId xmlns:a16="http://schemas.microsoft.com/office/drawing/2014/main" id="{F0E4C6CD-4B38-4C1A-9FE9-CB79D33670BC}"/>
              </a:ext>
            </a:extLst>
          </p:cNvPr>
          <p:cNvSpPr>
            <a:spLocks noGrp="1"/>
          </p:cNvSpPr>
          <p:nvPr>
            <p:ph type="ftr" sz="quarter" idx="17"/>
          </p:nvPr>
        </p:nvSpPr>
        <p:spPr/>
        <p:txBody>
          <a:bodyPr/>
          <a:lstStyle/>
          <a:p>
            <a:endParaRPr lang="en-US"/>
          </a:p>
        </p:txBody>
      </p:sp>
      <p:sp>
        <p:nvSpPr>
          <p:cNvPr id="6" name="Slide Number Placeholder 5">
            <a:extLst>
              <a:ext uri="{FF2B5EF4-FFF2-40B4-BE49-F238E27FC236}">
                <a16:creationId xmlns:a16="http://schemas.microsoft.com/office/drawing/2014/main" id="{6913F413-C314-4E96-9A7B-9A53774E8433}"/>
              </a:ext>
            </a:extLst>
          </p:cNvPr>
          <p:cNvSpPr>
            <a:spLocks noGrp="1"/>
          </p:cNvSpPr>
          <p:nvPr>
            <p:ph type="sldNum" sz="quarter" idx="18"/>
          </p:nvPr>
        </p:nvSpPr>
        <p:spPr/>
        <p:txBody>
          <a:bodyPr/>
          <a:lstStyle/>
          <a:p>
            <a:fld id="{DD01415F-5F32-4771-AE74-55868ADB41CE}" type="slidenum">
              <a:rPr lang="en-US" smtClean="0"/>
              <a:pPr/>
              <a:t>‹#›</a:t>
            </a:fld>
            <a:endParaRPr lang="en-US"/>
          </a:p>
        </p:txBody>
      </p:sp>
      <p:sp>
        <p:nvSpPr>
          <p:cNvPr id="12" name="Picture Placeholder 9">
            <a:extLst>
              <a:ext uri="{FF2B5EF4-FFF2-40B4-BE49-F238E27FC236}">
                <a16:creationId xmlns:a16="http://schemas.microsoft.com/office/drawing/2014/main" id="{1AC6DDB4-DE9C-4C7C-9E33-6AB515067018}"/>
              </a:ext>
            </a:extLst>
          </p:cNvPr>
          <p:cNvSpPr>
            <a:spLocks noGrp="1"/>
          </p:cNvSpPr>
          <p:nvPr>
            <p:ph type="pic" sz="quarter" idx="19"/>
          </p:nvPr>
        </p:nvSpPr>
        <p:spPr>
          <a:xfrm>
            <a:off x="6743705" y="1447800"/>
            <a:ext cx="5295894" cy="3810672"/>
          </a:xfrm>
        </p:spPr>
        <p:txBody>
          <a:bodyPr/>
          <a:lstStyle/>
          <a:p>
            <a:endParaRPr lang="en-US"/>
          </a:p>
        </p:txBody>
      </p:sp>
      <p:sp>
        <p:nvSpPr>
          <p:cNvPr id="17" name="Text Placeholder 1">
            <a:extLst>
              <a:ext uri="{FF2B5EF4-FFF2-40B4-BE49-F238E27FC236}">
                <a16:creationId xmlns:a16="http://schemas.microsoft.com/office/drawing/2014/main" id="{4D3962FA-5882-4465-AACA-2FFA3A5C6556}"/>
              </a:ext>
            </a:extLst>
          </p:cNvPr>
          <p:cNvSpPr txBox="1">
            <a:spLocks/>
          </p:cNvSpPr>
          <p:nvPr userDrawn="1"/>
        </p:nvSpPr>
        <p:spPr>
          <a:xfrm>
            <a:off x="1066800" y="1228726"/>
            <a:ext cx="2371725" cy="127798"/>
          </a:xfrm>
          <a:prstGeom prst="rect">
            <a:avLst/>
          </a:prstGeom>
          <a:noFill/>
        </p:spPr>
        <p:txBody>
          <a:bodyPr lIns="0" tIns="0" rIns="0" bIns="0"/>
          <a:lstStyle>
            <a:lvl1pPr marL="0" indent="0" algn="l" defTabSz="685800" rtl="0" eaLnBrk="1" latinLnBrk="0" hangingPunct="1">
              <a:spcBef>
                <a:spcPct val="20000"/>
              </a:spcBef>
              <a:buFontTx/>
              <a:buNone/>
              <a:defRPr sz="2000" kern="1200">
                <a:solidFill>
                  <a:srgbClr val="222222"/>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rgbClr val="222222"/>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rgbClr val="222222"/>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spcBef>
                <a:spcPts val="0"/>
              </a:spcBef>
              <a:defRPr/>
            </a:pPr>
            <a:r>
              <a:rPr lang="en-GB" sz="1000" b="1" spc="100">
                <a:solidFill>
                  <a:prstClr val="black"/>
                </a:solidFill>
              </a:rPr>
              <a:t>BEFORE</a:t>
            </a:r>
          </a:p>
        </p:txBody>
      </p:sp>
      <p:sp>
        <p:nvSpPr>
          <p:cNvPr id="18" name="Text Placeholder 1">
            <a:extLst>
              <a:ext uri="{FF2B5EF4-FFF2-40B4-BE49-F238E27FC236}">
                <a16:creationId xmlns:a16="http://schemas.microsoft.com/office/drawing/2014/main" id="{08996BA1-B385-4C35-8D68-87EA524BC3A8}"/>
              </a:ext>
            </a:extLst>
          </p:cNvPr>
          <p:cNvSpPr txBox="1">
            <a:spLocks/>
          </p:cNvSpPr>
          <p:nvPr userDrawn="1"/>
        </p:nvSpPr>
        <p:spPr>
          <a:xfrm>
            <a:off x="6743699" y="1228726"/>
            <a:ext cx="2371725" cy="127798"/>
          </a:xfrm>
          <a:prstGeom prst="rect">
            <a:avLst/>
          </a:prstGeom>
          <a:noFill/>
        </p:spPr>
        <p:txBody>
          <a:bodyPr lIns="0" tIns="0" rIns="0" bIns="0"/>
          <a:lstStyle>
            <a:lvl1pPr marL="0" indent="0" algn="l" defTabSz="685800" rtl="0" eaLnBrk="1" latinLnBrk="0" hangingPunct="1">
              <a:spcBef>
                <a:spcPct val="20000"/>
              </a:spcBef>
              <a:buFontTx/>
              <a:buNone/>
              <a:defRPr sz="2000" kern="1200">
                <a:solidFill>
                  <a:srgbClr val="222222"/>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rgbClr val="222222"/>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rgbClr val="222222"/>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spcBef>
                <a:spcPts val="0"/>
              </a:spcBef>
              <a:defRPr/>
            </a:pPr>
            <a:r>
              <a:rPr lang="en-GB" sz="1000" b="1" spc="100">
                <a:solidFill>
                  <a:prstClr val="black"/>
                </a:solidFill>
              </a:rPr>
              <a:t>AFTER</a:t>
            </a:r>
          </a:p>
        </p:txBody>
      </p:sp>
      <p:sp>
        <p:nvSpPr>
          <p:cNvPr id="20" name="Text Placeholder 4">
            <a:extLst>
              <a:ext uri="{FF2B5EF4-FFF2-40B4-BE49-F238E27FC236}">
                <a16:creationId xmlns:a16="http://schemas.microsoft.com/office/drawing/2014/main" id="{5DC03178-D258-4911-A36F-D99DBA5D1795}"/>
              </a:ext>
            </a:extLst>
          </p:cNvPr>
          <p:cNvSpPr>
            <a:spLocks noGrp="1"/>
          </p:cNvSpPr>
          <p:nvPr>
            <p:ph type="body" sz="quarter" idx="20" hasCustomPrompt="1"/>
          </p:nvPr>
        </p:nvSpPr>
        <p:spPr>
          <a:xfrm>
            <a:off x="10349264" y="5693566"/>
            <a:ext cx="1690335" cy="276889"/>
          </a:xfrm>
        </p:spPr>
        <p:txBody>
          <a:bodyPr lIns="0" tIns="0" rIns="0" bIns="0" anchor="ctr"/>
          <a:lstStyle>
            <a:lvl1pPr>
              <a:spcBef>
                <a:spcPts val="0"/>
              </a:spcBef>
              <a:defRPr sz="900"/>
            </a:lvl1pPr>
            <a:lvl2pPr>
              <a:defRPr sz="1100"/>
            </a:lvl2pPr>
            <a:lvl3pPr>
              <a:defRPr sz="1100"/>
            </a:lvl3pPr>
            <a:lvl4pPr>
              <a:defRPr sz="1100"/>
            </a:lvl4pPr>
            <a:lvl5pPr>
              <a:defRPr sz="1100"/>
            </a:lvl5pPr>
          </a:lstStyle>
          <a:p>
            <a:pPr lvl="0"/>
            <a:r>
              <a:rPr lang="en-US"/>
              <a:t>City, State</a:t>
            </a:r>
          </a:p>
        </p:txBody>
      </p:sp>
    </p:spTree>
    <p:extLst>
      <p:ext uri="{BB962C8B-B14F-4D97-AF65-F5344CB8AC3E}">
        <p14:creationId xmlns:p14="http://schemas.microsoft.com/office/powerpoint/2010/main" val="259459622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0_Project - 5">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9" name="Text Placeholder 8">
            <a:extLst>
              <a:ext uri="{FF2B5EF4-FFF2-40B4-BE49-F238E27FC236}">
                <a16:creationId xmlns:a16="http://schemas.microsoft.com/office/drawing/2014/main" id="{3807BC85-BCA8-48A9-9C61-F757CC89CF2E}"/>
              </a:ext>
            </a:extLst>
          </p:cNvPr>
          <p:cNvSpPr>
            <a:spLocks noGrp="1"/>
          </p:cNvSpPr>
          <p:nvPr>
            <p:ph type="body" sz="quarter" idx="11" hasCustomPrompt="1"/>
          </p:nvPr>
        </p:nvSpPr>
        <p:spPr>
          <a:xfrm>
            <a:off x="1066800" y="1066800"/>
            <a:ext cx="2090203" cy="1019175"/>
          </a:xfrm>
        </p:spPr>
        <p:txBody>
          <a:bodyPr lIns="0" tIns="0" rIns="0" bIns="0"/>
          <a:lstStyle>
            <a:lvl1pPr>
              <a:spcBef>
                <a:spcPts val="0"/>
              </a:spcBef>
              <a:defRPr sz="2000" b="1">
                <a:solidFill>
                  <a:srgbClr val="222222"/>
                </a:solidFill>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Project Name</a:t>
            </a:r>
          </a:p>
        </p:txBody>
      </p:sp>
      <p:sp>
        <p:nvSpPr>
          <p:cNvPr id="5" name="Text Placeholder 4">
            <a:extLst>
              <a:ext uri="{FF2B5EF4-FFF2-40B4-BE49-F238E27FC236}">
                <a16:creationId xmlns:a16="http://schemas.microsoft.com/office/drawing/2014/main" id="{F5B24AE9-E60C-4073-A842-C5D0C59EDC2D}"/>
              </a:ext>
            </a:extLst>
          </p:cNvPr>
          <p:cNvSpPr>
            <a:spLocks noGrp="1"/>
          </p:cNvSpPr>
          <p:nvPr>
            <p:ph type="body" sz="quarter" idx="14"/>
          </p:nvPr>
        </p:nvSpPr>
        <p:spPr>
          <a:xfrm>
            <a:off x="1066800" y="2243470"/>
            <a:ext cx="2090737" cy="3859618"/>
          </a:xfrm>
        </p:spPr>
        <p:txBody>
          <a:bodyPr lIns="0" tIns="0" rIns="0" bIns="0"/>
          <a:lstStyle>
            <a:lvl1pPr>
              <a:defRPr sz="1200"/>
            </a:lvl1pPr>
            <a:lvl2pPr>
              <a:defRPr sz="1100"/>
            </a:lvl2pPr>
            <a:lvl3pPr>
              <a:defRPr sz="1100"/>
            </a:lvl3pPr>
            <a:lvl4pPr>
              <a:defRPr sz="1100"/>
            </a:lvl4pPr>
            <a:lvl5pPr>
              <a:defRPr sz="1100"/>
            </a:lvl5pPr>
          </a:lstStyle>
          <a:p>
            <a:pPr lvl="0"/>
            <a:r>
              <a:rPr lang="en-US"/>
              <a:t>Click to edit Master text styles</a:t>
            </a:r>
          </a:p>
        </p:txBody>
      </p:sp>
      <p:sp>
        <p:nvSpPr>
          <p:cNvPr id="10" name="Picture Placeholder 9">
            <a:extLst>
              <a:ext uri="{FF2B5EF4-FFF2-40B4-BE49-F238E27FC236}">
                <a16:creationId xmlns:a16="http://schemas.microsoft.com/office/drawing/2014/main" id="{2AC800FF-EC2A-43CB-ADBE-983ACDAFF8E7}"/>
              </a:ext>
            </a:extLst>
          </p:cNvPr>
          <p:cNvSpPr>
            <a:spLocks noGrp="1"/>
          </p:cNvSpPr>
          <p:nvPr>
            <p:ph type="pic" sz="quarter" idx="15"/>
          </p:nvPr>
        </p:nvSpPr>
        <p:spPr>
          <a:xfrm>
            <a:off x="3895446" y="1066800"/>
            <a:ext cx="3977641" cy="2604769"/>
          </a:xfrm>
        </p:spPr>
        <p:txBody>
          <a:bodyPr/>
          <a:lstStyle/>
          <a:p>
            <a:endParaRPr lang="en-US"/>
          </a:p>
        </p:txBody>
      </p:sp>
      <p:pic>
        <p:nvPicPr>
          <p:cNvPr id="14" name="Picture 13">
            <a:extLst>
              <a:ext uri="{FF2B5EF4-FFF2-40B4-BE49-F238E27FC236}">
                <a16:creationId xmlns:a16="http://schemas.microsoft.com/office/drawing/2014/main" id="{0621B87B-E455-4A22-81E9-B581A99A950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6737" t="16737" r="16737" b="16737"/>
          <a:stretch/>
        </p:blipFill>
        <p:spPr>
          <a:xfrm>
            <a:off x="998458" y="6219824"/>
            <a:ext cx="277350" cy="276888"/>
          </a:xfrm>
          <a:prstGeom prst="rect">
            <a:avLst/>
          </a:prstGeom>
        </p:spPr>
      </p:pic>
      <p:sp>
        <p:nvSpPr>
          <p:cNvPr id="3" name="Footer Placeholder 2">
            <a:extLst>
              <a:ext uri="{FF2B5EF4-FFF2-40B4-BE49-F238E27FC236}">
                <a16:creationId xmlns:a16="http://schemas.microsoft.com/office/drawing/2014/main" id="{F0E4C6CD-4B38-4C1A-9FE9-CB79D33670BC}"/>
              </a:ext>
            </a:extLst>
          </p:cNvPr>
          <p:cNvSpPr>
            <a:spLocks noGrp="1"/>
          </p:cNvSpPr>
          <p:nvPr>
            <p:ph type="ftr" sz="quarter" idx="17"/>
          </p:nvPr>
        </p:nvSpPr>
        <p:spPr/>
        <p:txBody>
          <a:bodyPr/>
          <a:lstStyle/>
          <a:p>
            <a:endParaRPr lang="en-US"/>
          </a:p>
        </p:txBody>
      </p:sp>
      <p:sp>
        <p:nvSpPr>
          <p:cNvPr id="6" name="Slide Number Placeholder 5">
            <a:extLst>
              <a:ext uri="{FF2B5EF4-FFF2-40B4-BE49-F238E27FC236}">
                <a16:creationId xmlns:a16="http://schemas.microsoft.com/office/drawing/2014/main" id="{6913F413-C314-4E96-9A7B-9A53774E8433}"/>
              </a:ext>
            </a:extLst>
          </p:cNvPr>
          <p:cNvSpPr>
            <a:spLocks noGrp="1"/>
          </p:cNvSpPr>
          <p:nvPr>
            <p:ph type="sldNum" sz="quarter" idx="18"/>
          </p:nvPr>
        </p:nvSpPr>
        <p:spPr/>
        <p:txBody>
          <a:bodyPr/>
          <a:lstStyle/>
          <a:p>
            <a:fld id="{DD01415F-5F32-4771-AE74-55868ADB41CE}" type="slidenum">
              <a:rPr lang="en-US" smtClean="0"/>
              <a:pPr/>
              <a:t>‹#›</a:t>
            </a:fld>
            <a:endParaRPr lang="en-US"/>
          </a:p>
        </p:txBody>
      </p:sp>
      <p:sp>
        <p:nvSpPr>
          <p:cNvPr id="16" name="Picture Placeholder 9">
            <a:extLst>
              <a:ext uri="{FF2B5EF4-FFF2-40B4-BE49-F238E27FC236}">
                <a16:creationId xmlns:a16="http://schemas.microsoft.com/office/drawing/2014/main" id="{A71B1C24-4C48-4573-8936-120935C94257}"/>
              </a:ext>
            </a:extLst>
          </p:cNvPr>
          <p:cNvSpPr>
            <a:spLocks noGrp="1"/>
          </p:cNvSpPr>
          <p:nvPr>
            <p:ph type="pic" sz="quarter" idx="19"/>
          </p:nvPr>
        </p:nvSpPr>
        <p:spPr>
          <a:xfrm>
            <a:off x="8061958" y="1066800"/>
            <a:ext cx="3977641" cy="2604769"/>
          </a:xfrm>
        </p:spPr>
        <p:txBody>
          <a:bodyPr/>
          <a:lstStyle/>
          <a:p>
            <a:endParaRPr lang="en-US"/>
          </a:p>
        </p:txBody>
      </p:sp>
      <p:sp>
        <p:nvSpPr>
          <p:cNvPr id="17" name="Picture Placeholder 9">
            <a:extLst>
              <a:ext uri="{FF2B5EF4-FFF2-40B4-BE49-F238E27FC236}">
                <a16:creationId xmlns:a16="http://schemas.microsoft.com/office/drawing/2014/main" id="{02902A42-F38D-419E-87C5-83794C28EDF5}"/>
              </a:ext>
            </a:extLst>
          </p:cNvPr>
          <p:cNvSpPr>
            <a:spLocks noGrp="1"/>
          </p:cNvSpPr>
          <p:nvPr>
            <p:ph type="pic" sz="quarter" idx="20"/>
          </p:nvPr>
        </p:nvSpPr>
        <p:spPr>
          <a:xfrm>
            <a:off x="3895446" y="3796031"/>
            <a:ext cx="3977641" cy="2604769"/>
          </a:xfrm>
        </p:spPr>
        <p:txBody>
          <a:bodyPr/>
          <a:lstStyle/>
          <a:p>
            <a:endParaRPr lang="en-US"/>
          </a:p>
        </p:txBody>
      </p:sp>
      <p:sp>
        <p:nvSpPr>
          <p:cNvPr id="18" name="Picture Placeholder 9">
            <a:extLst>
              <a:ext uri="{FF2B5EF4-FFF2-40B4-BE49-F238E27FC236}">
                <a16:creationId xmlns:a16="http://schemas.microsoft.com/office/drawing/2014/main" id="{E5CD6D6A-4B1A-4AB3-B63B-D49CFCC570A5}"/>
              </a:ext>
            </a:extLst>
          </p:cNvPr>
          <p:cNvSpPr>
            <a:spLocks noGrp="1"/>
          </p:cNvSpPr>
          <p:nvPr>
            <p:ph type="pic" sz="quarter" idx="21"/>
          </p:nvPr>
        </p:nvSpPr>
        <p:spPr>
          <a:xfrm>
            <a:off x="8061958" y="3796031"/>
            <a:ext cx="3977641" cy="2604769"/>
          </a:xfrm>
        </p:spPr>
        <p:txBody>
          <a:bodyPr/>
          <a:lstStyle/>
          <a:p>
            <a:endParaRPr lang="en-US"/>
          </a:p>
        </p:txBody>
      </p:sp>
      <p:sp>
        <p:nvSpPr>
          <p:cNvPr id="20" name="Text Placeholder 4">
            <a:extLst>
              <a:ext uri="{FF2B5EF4-FFF2-40B4-BE49-F238E27FC236}">
                <a16:creationId xmlns:a16="http://schemas.microsoft.com/office/drawing/2014/main" id="{CD2DE87A-B56F-4F91-9221-5FD312AFEFFC}"/>
              </a:ext>
            </a:extLst>
          </p:cNvPr>
          <p:cNvSpPr>
            <a:spLocks noGrp="1"/>
          </p:cNvSpPr>
          <p:nvPr>
            <p:ph type="body" sz="quarter" idx="16" hasCustomPrompt="1"/>
          </p:nvPr>
        </p:nvSpPr>
        <p:spPr>
          <a:xfrm>
            <a:off x="1353873" y="6228683"/>
            <a:ext cx="1803130" cy="276889"/>
          </a:xfrm>
        </p:spPr>
        <p:txBody>
          <a:bodyPr lIns="0" tIns="0" rIns="0" bIns="0" anchor="ctr"/>
          <a:lstStyle>
            <a:lvl1pPr>
              <a:spcBef>
                <a:spcPts val="0"/>
              </a:spcBef>
              <a:defRPr sz="900"/>
            </a:lvl1pPr>
            <a:lvl2pPr>
              <a:defRPr sz="1100"/>
            </a:lvl2pPr>
            <a:lvl3pPr>
              <a:defRPr sz="1100"/>
            </a:lvl3pPr>
            <a:lvl4pPr>
              <a:defRPr sz="1100"/>
            </a:lvl4pPr>
            <a:lvl5pPr>
              <a:defRPr sz="1100"/>
            </a:lvl5pPr>
          </a:lstStyle>
          <a:p>
            <a:pPr lvl="0"/>
            <a:r>
              <a:rPr lang="en-US"/>
              <a:t>City, State</a:t>
            </a:r>
          </a:p>
        </p:txBody>
      </p:sp>
    </p:spTree>
    <p:extLst>
      <p:ext uri="{BB962C8B-B14F-4D97-AF65-F5344CB8AC3E}">
        <p14:creationId xmlns:p14="http://schemas.microsoft.com/office/powerpoint/2010/main" val="364449897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0_Project - 6">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9" name="Text Placeholder 8">
            <a:extLst>
              <a:ext uri="{FF2B5EF4-FFF2-40B4-BE49-F238E27FC236}">
                <a16:creationId xmlns:a16="http://schemas.microsoft.com/office/drawing/2014/main" id="{3807BC85-BCA8-48A9-9C61-F757CC89CF2E}"/>
              </a:ext>
            </a:extLst>
          </p:cNvPr>
          <p:cNvSpPr>
            <a:spLocks noGrp="1"/>
          </p:cNvSpPr>
          <p:nvPr>
            <p:ph type="body" sz="quarter" idx="11" hasCustomPrompt="1"/>
          </p:nvPr>
        </p:nvSpPr>
        <p:spPr>
          <a:xfrm>
            <a:off x="1066800" y="1066800"/>
            <a:ext cx="3238555" cy="1019175"/>
          </a:xfrm>
        </p:spPr>
        <p:txBody>
          <a:bodyPr lIns="0" tIns="0" rIns="0" bIns="0"/>
          <a:lstStyle>
            <a:lvl1pPr>
              <a:spcBef>
                <a:spcPts val="0"/>
              </a:spcBef>
              <a:defRPr sz="2000" b="1">
                <a:solidFill>
                  <a:srgbClr val="222222"/>
                </a:solidFill>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Project Name</a:t>
            </a:r>
          </a:p>
        </p:txBody>
      </p:sp>
      <p:sp>
        <p:nvSpPr>
          <p:cNvPr id="5" name="Text Placeholder 4">
            <a:extLst>
              <a:ext uri="{FF2B5EF4-FFF2-40B4-BE49-F238E27FC236}">
                <a16:creationId xmlns:a16="http://schemas.microsoft.com/office/drawing/2014/main" id="{F5B24AE9-E60C-4073-A842-C5D0C59EDC2D}"/>
              </a:ext>
            </a:extLst>
          </p:cNvPr>
          <p:cNvSpPr>
            <a:spLocks noGrp="1"/>
          </p:cNvSpPr>
          <p:nvPr>
            <p:ph type="body" sz="quarter" idx="14"/>
          </p:nvPr>
        </p:nvSpPr>
        <p:spPr>
          <a:xfrm>
            <a:off x="1066800" y="2243470"/>
            <a:ext cx="3239382" cy="3859618"/>
          </a:xfrm>
        </p:spPr>
        <p:txBody>
          <a:bodyPr lIns="0" tIns="0" rIns="0" bIns="0"/>
          <a:lstStyle>
            <a:lvl1pPr>
              <a:defRPr sz="1200"/>
            </a:lvl1pPr>
            <a:lvl2pPr>
              <a:defRPr sz="1100"/>
            </a:lvl2pPr>
            <a:lvl3pPr>
              <a:defRPr sz="1100"/>
            </a:lvl3pPr>
            <a:lvl4pPr>
              <a:defRPr sz="1100"/>
            </a:lvl4pPr>
            <a:lvl5pPr>
              <a:defRPr sz="1100"/>
            </a:lvl5pPr>
          </a:lstStyle>
          <a:p>
            <a:pPr lvl="0"/>
            <a:r>
              <a:rPr lang="en-US"/>
              <a:t>Click to edit Master text styles</a:t>
            </a:r>
          </a:p>
        </p:txBody>
      </p:sp>
      <p:sp>
        <p:nvSpPr>
          <p:cNvPr id="10" name="Picture Placeholder 9">
            <a:extLst>
              <a:ext uri="{FF2B5EF4-FFF2-40B4-BE49-F238E27FC236}">
                <a16:creationId xmlns:a16="http://schemas.microsoft.com/office/drawing/2014/main" id="{2AC800FF-EC2A-43CB-ADBE-983ACDAFF8E7}"/>
              </a:ext>
            </a:extLst>
          </p:cNvPr>
          <p:cNvSpPr>
            <a:spLocks noGrp="1"/>
          </p:cNvSpPr>
          <p:nvPr>
            <p:ph type="pic" sz="quarter" idx="15"/>
          </p:nvPr>
        </p:nvSpPr>
        <p:spPr>
          <a:xfrm>
            <a:off x="5238826" y="0"/>
            <a:ext cx="4314287" cy="6858000"/>
          </a:xfrm>
        </p:spPr>
        <p:txBody>
          <a:bodyPr/>
          <a:lstStyle/>
          <a:p>
            <a:endParaRPr lang="en-US"/>
          </a:p>
        </p:txBody>
      </p:sp>
      <p:pic>
        <p:nvPicPr>
          <p:cNvPr id="14" name="Picture 13">
            <a:extLst>
              <a:ext uri="{FF2B5EF4-FFF2-40B4-BE49-F238E27FC236}">
                <a16:creationId xmlns:a16="http://schemas.microsoft.com/office/drawing/2014/main" id="{0621B87B-E455-4A22-81E9-B581A99A950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6737" t="16737" r="16737" b="16737"/>
          <a:stretch/>
        </p:blipFill>
        <p:spPr>
          <a:xfrm>
            <a:off x="998458" y="6219824"/>
            <a:ext cx="277350" cy="276888"/>
          </a:xfrm>
          <a:prstGeom prst="rect">
            <a:avLst/>
          </a:prstGeom>
        </p:spPr>
      </p:pic>
      <p:sp>
        <p:nvSpPr>
          <p:cNvPr id="3" name="Footer Placeholder 2">
            <a:extLst>
              <a:ext uri="{FF2B5EF4-FFF2-40B4-BE49-F238E27FC236}">
                <a16:creationId xmlns:a16="http://schemas.microsoft.com/office/drawing/2014/main" id="{F0E4C6CD-4B38-4C1A-9FE9-CB79D33670BC}"/>
              </a:ext>
            </a:extLst>
          </p:cNvPr>
          <p:cNvSpPr>
            <a:spLocks noGrp="1"/>
          </p:cNvSpPr>
          <p:nvPr>
            <p:ph type="ftr" sz="quarter" idx="17"/>
          </p:nvPr>
        </p:nvSpPr>
        <p:spPr/>
        <p:txBody>
          <a:bodyPr/>
          <a:lstStyle/>
          <a:p>
            <a:endParaRPr lang="en-US"/>
          </a:p>
        </p:txBody>
      </p:sp>
      <p:sp>
        <p:nvSpPr>
          <p:cNvPr id="6" name="Slide Number Placeholder 5">
            <a:extLst>
              <a:ext uri="{FF2B5EF4-FFF2-40B4-BE49-F238E27FC236}">
                <a16:creationId xmlns:a16="http://schemas.microsoft.com/office/drawing/2014/main" id="{6913F413-C314-4E96-9A7B-9A53774E8433}"/>
              </a:ext>
            </a:extLst>
          </p:cNvPr>
          <p:cNvSpPr>
            <a:spLocks noGrp="1"/>
          </p:cNvSpPr>
          <p:nvPr>
            <p:ph type="sldNum" sz="quarter" idx="18"/>
          </p:nvPr>
        </p:nvSpPr>
        <p:spPr/>
        <p:txBody>
          <a:bodyPr/>
          <a:lstStyle/>
          <a:p>
            <a:fld id="{DD01415F-5F32-4771-AE74-55868ADB41CE}" type="slidenum">
              <a:rPr lang="en-US" smtClean="0"/>
              <a:pPr/>
              <a:t>‹#›</a:t>
            </a:fld>
            <a:endParaRPr lang="en-US"/>
          </a:p>
        </p:txBody>
      </p:sp>
      <p:sp>
        <p:nvSpPr>
          <p:cNvPr id="16" name="Picture Placeholder 9">
            <a:extLst>
              <a:ext uri="{FF2B5EF4-FFF2-40B4-BE49-F238E27FC236}">
                <a16:creationId xmlns:a16="http://schemas.microsoft.com/office/drawing/2014/main" id="{A71B1C24-4C48-4573-8936-120935C94257}"/>
              </a:ext>
            </a:extLst>
          </p:cNvPr>
          <p:cNvSpPr>
            <a:spLocks noGrp="1"/>
          </p:cNvSpPr>
          <p:nvPr>
            <p:ph type="pic" sz="quarter" idx="19"/>
          </p:nvPr>
        </p:nvSpPr>
        <p:spPr>
          <a:xfrm>
            <a:off x="9549382" y="0"/>
            <a:ext cx="2642617" cy="3429001"/>
          </a:xfrm>
        </p:spPr>
        <p:txBody>
          <a:bodyPr/>
          <a:lstStyle/>
          <a:p>
            <a:endParaRPr lang="en-US"/>
          </a:p>
        </p:txBody>
      </p:sp>
      <p:sp>
        <p:nvSpPr>
          <p:cNvPr id="21" name="Picture Placeholder 9">
            <a:extLst>
              <a:ext uri="{FF2B5EF4-FFF2-40B4-BE49-F238E27FC236}">
                <a16:creationId xmlns:a16="http://schemas.microsoft.com/office/drawing/2014/main" id="{F9C12928-D586-42F7-A4C0-6AC4C67D5100}"/>
              </a:ext>
            </a:extLst>
          </p:cNvPr>
          <p:cNvSpPr>
            <a:spLocks noGrp="1"/>
          </p:cNvSpPr>
          <p:nvPr>
            <p:ph type="pic" sz="quarter" idx="20"/>
          </p:nvPr>
        </p:nvSpPr>
        <p:spPr>
          <a:xfrm>
            <a:off x="9549383" y="3428998"/>
            <a:ext cx="2642617" cy="3429001"/>
          </a:xfrm>
        </p:spPr>
        <p:txBody>
          <a:bodyPr/>
          <a:lstStyle/>
          <a:p>
            <a:endParaRPr lang="en-US"/>
          </a:p>
        </p:txBody>
      </p:sp>
      <p:sp>
        <p:nvSpPr>
          <p:cNvPr id="22" name="Text Placeholder 4">
            <a:extLst>
              <a:ext uri="{FF2B5EF4-FFF2-40B4-BE49-F238E27FC236}">
                <a16:creationId xmlns:a16="http://schemas.microsoft.com/office/drawing/2014/main" id="{F86E9831-B61A-4554-90C6-74E5FEE4C6D7}"/>
              </a:ext>
            </a:extLst>
          </p:cNvPr>
          <p:cNvSpPr>
            <a:spLocks noGrp="1"/>
          </p:cNvSpPr>
          <p:nvPr>
            <p:ph type="body" sz="quarter" idx="16" hasCustomPrompt="1"/>
          </p:nvPr>
        </p:nvSpPr>
        <p:spPr>
          <a:xfrm>
            <a:off x="1353872" y="6228683"/>
            <a:ext cx="2951477" cy="276889"/>
          </a:xfrm>
        </p:spPr>
        <p:txBody>
          <a:bodyPr lIns="0" tIns="0" rIns="0" bIns="0" anchor="ctr"/>
          <a:lstStyle>
            <a:lvl1pPr>
              <a:spcBef>
                <a:spcPts val="0"/>
              </a:spcBef>
              <a:defRPr sz="900"/>
            </a:lvl1pPr>
            <a:lvl2pPr>
              <a:defRPr sz="1100"/>
            </a:lvl2pPr>
            <a:lvl3pPr>
              <a:defRPr sz="1100"/>
            </a:lvl3pPr>
            <a:lvl4pPr>
              <a:defRPr sz="1100"/>
            </a:lvl4pPr>
            <a:lvl5pPr>
              <a:defRPr sz="1100"/>
            </a:lvl5pPr>
          </a:lstStyle>
          <a:p>
            <a:pPr lvl="0"/>
            <a:r>
              <a:rPr lang="en-US"/>
              <a:t>City, State</a:t>
            </a:r>
          </a:p>
        </p:txBody>
      </p:sp>
    </p:spTree>
    <p:extLst>
      <p:ext uri="{BB962C8B-B14F-4D97-AF65-F5344CB8AC3E}">
        <p14:creationId xmlns:p14="http://schemas.microsoft.com/office/powerpoint/2010/main" val="196596545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1_Profile -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EF209-B4B8-41C7-8ABE-5BB66429F908}"/>
              </a:ext>
            </a:extLst>
          </p:cNvPr>
          <p:cNvSpPr>
            <a:spLocks noGrp="1"/>
          </p:cNvSpPr>
          <p:nvPr>
            <p:ph type="title" hasCustomPrompt="1"/>
          </p:nvPr>
        </p:nvSpPr>
        <p:spPr>
          <a:xfrm>
            <a:off x="6248400" y="1066800"/>
            <a:ext cx="5486400" cy="427038"/>
          </a:xfrm>
        </p:spPr>
        <p:txBody>
          <a:bodyPr/>
          <a:lstStyle>
            <a:lvl1pPr>
              <a:defRPr/>
            </a:lvl1pPr>
          </a:lstStyle>
          <a:p>
            <a:r>
              <a:rPr lang="en-US"/>
              <a:t>First Name Last Name</a:t>
            </a:r>
          </a:p>
        </p:txBody>
      </p:sp>
      <p:sp>
        <p:nvSpPr>
          <p:cNvPr id="3" name="Footer Placeholder 2">
            <a:extLst>
              <a:ext uri="{FF2B5EF4-FFF2-40B4-BE49-F238E27FC236}">
                <a16:creationId xmlns:a16="http://schemas.microsoft.com/office/drawing/2014/main" id="{F250FA4D-19C5-4673-8445-603C557759AB}"/>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DAC426CB-533E-461A-BAFA-255F99472405}"/>
              </a:ext>
            </a:extLst>
          </p:cNvPr>
          <p:cNvSpPr>
            <a:spLocks noGrp="1"/>
          </p:cNvSpPr>
          <p:nvPr>
            <p:ph type="sldNum" sz="quarter" idx="11"/>
          </p:nvPr>
        </p:nvSpPr>
        <p:spPr/>
        <p:txBody>
          <a:bodyPr/>
          <a:lstStyle/>
          <a:p>
            <a:fld id="{DD01415F-5F32-4771-AE74-55868ADB41CE}" type="slidenum">
              <a:rPr lang="en-US" smtClean="0"/>
              <a:pPr/>
              <a:t>‹#›</a:t>
            </a:fld>
            <a:endParaRPr lang="en-US"/>
          </a:p>
        </p:txBody>
      </p:sp>
      <p:sp>
        <p:nvSpPr>
          <p:cNvPr id="5" name="Picture Placeholder 9">
            <a:extLst>
              <a:ext uri="{FF2B5EF4-FFF2-40B4-BE49-F238E27FC236}">
                <a16:creationId xmlns:a16="http://schemas.microsoft.com/office/drawing/2014/main" id="{2DBFF60B-5B9A-456B-8EB8-EE1E34D86814}"/>
              </a:ext>
            </a:extLst>
          </p:cNvPr>
          <p:cNvSpPr>
            <a:spLocks noGrp="1"/>
          </p:cNvSpPr>
          <p:nvPr>
            <p:ph type="pic" sz="quarter" idx="15"/>
          </p:nvPr>
        </p:nvSpPr>
        <p:spPr>
          <a:xfrm>
            <a:off x="762000" y="1066800"/>
            <a:ext cx="5181600" cy="5791200"/>
          </a:xfrm>
        </p:spPr>
        <p:txBody>
          <a:bodyPr/>
          <a:lstStyle/>
          <a:p>
            <a:endParaRPr lang="en-US"/>
          </a:p>
        </p:txBody>
      </p:sp>
      <p:sp>
        <p:nvSpPr>
          <p:cNvPr id="7" name="Text Placeholder 6">
            <a:extLst>
              <a:ext uri="{FF2B5EF4-FFF2-40B4-BE49-F238E27FC236}">
                <a16:creationId xmlns:a16="http://schemas.microsoft.com/office/drawing/2014/main" id="{E049AC15-AE5B-48CD-98BA-5E68AA6B0C78}"/>
              </a:ext>
            </a:extLst>
          </p:cNvPr>
          <p:cNvSpPr>
            <a:spLocks noGrp="1"/>
          </p:cNvSpPr>
          <p:nvPr>
            <p:ph type="body" sz="quarter" idx="16"/>
          </p:nvPr>
        </p:nvSpPr>
        <p:spPr>
          <a:xfrm>
            <a:off x="6248400" y="3058633"/>
            <a:ext cx="5486400" cy="3342167"/>
          </a:xfrm>
        </p:spPr>
        <p:txBody>
          <a:bodyPr lIns="0" tIns="0" rIns="0" bIns="0" numCol="2"/>
          <a:lstStyle/>
          <a:p>
            <a:pPr lvl="0"/>
            <a:r>
              <a:rPr lang="en-US"/>
              <a:t>Click to edit Master text styles</a:t>
            </a:r>
          </a:p>
        </p:txBody>
      </p:sp>
      <p:sp>
        <p:nvSpPr>
          <p:cNvPr id="8" name="Text Placeholder 6">
            <a:extLst>
              <a:ext uri="{FF2B5EF4-FFF2-40B4-BE49-F238E27FC236}">
                <a16:creationId xmlns:a16="http://schemas.microsoft.com/office/drawing/2014/main" id="{7B609CBD-4C4F-469A-B0E2-B043AFF515F7}"/>
              </a:ext>
            </a:extLst>
          </p:cNvPr>
          <p:cNvSpPr>
            <a:spLocks noGrp="1"/>
          </p:cNvSpPr>
          <p:nvPr>
            <p:ph type="body" sz="quarter" idx="17" hasCustomPrompt="1"/>
          </p:nvPr>
        </p:nvSpPr>
        <p:spPr>
          <a:xfrm>
            <a:off x="6248399" y="1741967"/>
            <a:ext cx="5486400" cy="691117"/>
          </a:xfrm>
        </p:spPr>
        <p:txBody>
          <a:bodyPr lIns="0" tIns="0" rIns="0" bIns="0" numCol="1"/>
          <a:lstStyle>
            <a:lvl1pPr>
              <a:spcBef>
                <a:spcPts val="0"/>
              </a:spcBef>
              <a:defRPr sz="1400" spc="0" baseline="0">
                <a:latin typeface="Arial" panose="020B0604020202020204" pitchFamily="34" charset="0"/>
                <a:cs typeface="Arial" panose="020B0604020202020204" pitchFamily="34" charset="0"/>
              </a:defRPr>
            </a:lvl1pPr>
          </a:lstStyle>
          <a:p>
            <a:pPr lvl="0"/>
            <a:r>
              <a:rPr lang="en-US"/>
              <a:t>Title</a:t>
            </a:r>
          </a:p>
          <a:p>
            <a:pPr lvl="0"/>
            <a:r>
              <a:rPr lang="en-US"/>
              <a:t>Location</a:t>
            </a:r>
          </a:p>
          <a:p>
            <a:pPr lvl="0"/>
            <a:r>
              <a:rPr lang="en-US"/>
              <a:t># Of years of experience</a:t>
            </a:r>
          </a:p>
        </p:txBody>
      </p:sp>
      <p:pic>
        <p:nvPicPr>
          <p:cNvPr id="9" name="Picture 8">
            <a:extLst>
              <a:ext uri="{FF2B5EF4-FFF2-40B4-BE49-F238E27FC236}">
                <a16:creationId xmlns:a16="http://schemas.microsoft.com/office/drawing/2014/main" id="{9D38B1DB-12A4-466E-8531-8C5D1A3A8F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23830" y="2508397"/>
            <a:ext cx="685802" cy="685802"/>
          </a:xfrm>
          <a:prstGeom prst="rect">
            <a:avLst/>
          </a:prstGeom>
        </p:spPr>
      </p:pic>
    </p:spTree>
    <p:extLst>
      <p:ext uri="{BB962C8B-B14F-4D97-AF65-F5344CB8AC3E}">
        <p14:creationId xmlns:p14="http://schemas.microsoft.com/office/powerpoint/2010/main" val="342463201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1_Profile -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EF209-B4B8-41C7-8ABE-5BB66429F908}"/>
              </a:ext>
            </a:extLst>
          </p:cNvPr>
          <p:cNvSpPr>
            <a:spLocks noGrp="1"/>
          </p:cNvSpPr>
          <p:nvPr>
            <p:ph type="title" hasCustomPrompt="1"/>
          </p:nvPr>
        </p:nvSpPr>
        <p:spPr>
          <a:xfrm>
            <a:off x="7495952" y="1733105"/>
            <a:ext cx="4238847" cy="1004777"/>
          </a:xfrm>
        </p:spPr>
        <p:txBody>
          <a:bodyPr/>
          <a:lstStyle>
            <a:lvl1pPr>
              <a:defRPr/>
            </a:lvl1pPr>
          </a:lstStyle>
          <a:p>
            <a:r>
              <a:rPr lang="en-US"/>
              <a:t>First Name</a:t>
            </a:r>
            <a:br>
              <a:rPr lang="en-US"/>
            </a:br>
            <a:r>
              <a:rPr lang="en-US"/>
              <a:t>Last Name</a:t>
            </a:r>
          </a:p>
        </p:txBody>
      </p:sp>
      <p:sp>
        <p:nvSpPr>
          <p:cNvPr id="3" name="Footer Placeholder 2">
            <a:extLst>
              <a:ext uri="{FF2B5EF4-FFF2-40B4-BE49-F238E27FC236}">
                <a16:creationId xmlns:a16="http://schemas.microsoft.com/office/drawing/2014/main" id="{F250FA4D-19C5-4673-8445-603C557759AB}"/>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DAC426CB-533E-461A-BAFA-255F99472405}"/>
              </a:ext>
            </a:extLst>
          </p:cNvPr>
          <p:cNvSpPr>
            <a:spLocks noGrp="1"/>
          </p:cNvSpPr>
          <p:nvPr>
            <p:ph type="sldNum" sz="quarter" idx="11"/>
          </p:nvPr>
        </p:nvSpPr>
        <p:spPr/>
        <p:txBody>
          <a:bodyPr/>
          <a:lstStyle/>
          <a:p>
            <a:fld id="{DD01415F-5F32-4771-AE74-55868ADB41CE}" type="slidenum">
              <a:rPr lang="en-US" smtClean="0"/>
              <a:pPr/>
              <a:t>‹#›</a:t>
            </a:fld>
            <a:endParaRPr lang="en-US"/>
          </a:p>
        </p:txBody>
      </p:sp>
      <p:sp>
        <p:nvSpPr>
          <p:cNvPr id="5" name="Picture Placeholder 9">
            <a:extLst>
              <a:ext uri="{FF2B5EF4-FFF2-40B4-BE49-F238E27FC236}">
                <a16:creationId xmlns:a16="http://schemas.microsoft.com/office/drawing/2014/main" id="{2DBFF60B-5B9A-456B-8EB8-EE1E34D86814}"/>
              </a:ext>
            </a:extLst>
          </p:cNvPr>
          <p:cNvSpPr>
            <a:spLocks noGrp="1"/>
          </p:cNvSpPr>
          <p:nvPr>
            <p:ph type="pic" sz="quarter" idx="15"/>
          </p:nvPr>
        </p:nvSpPr>
        <p:spPr>
          <a:xfrm>
            <a:off x="457201" y="1066800"/>
            <a:ext cx="5486399" cy="5791200"/>
          </a:xfrm>
        </p:spPr>
        <p:txBody>
          <a:bodyPr/>
          <a:lstStyle/>
          <a:p>
            <a:endParaRPr lang="en-US"/>
          </a:p>
        </p:txBody>
      </p:sp>
      <p:sp>
        <p:nvSpPr>
          <p:cNvPr id="7" name="Text Placeholder 6">
            <a:extLst>
              <a:ext uri="{FF2B5EF4-FFF2-40B4-BE49-F238E27FC236}">
                <a16:creationId xmlns:a16="http://schemas.microsoft.com/office/drawing/2014/main" id="{E049AC15-AE5B-48CD-98BA-5E68AA6B0C78}"/>
              </a:ext>
            </a:extLst>
          </p:cNvPr>
          <p:cNvSpPr>
            <a:spLocks noGrp="1"/>
          </p:cNvSpPr>
          <p:nvPr>
            <p:ph type="body" sz="quarter" idx="16"/>
          </p:nvPr>
        </p:nvSpPr>
        <p:spPr>
          <a:xfrm>
            <a:off x="7495952" y="3429000"/>
            <a:ext cx="4238847" cy="1993605"/>
          </a:xfrm>
        </p:spPr>
        <p:txBody>
          <a:bodyPr lIns="0" tIns="0" rIns="0" bIns="0" numCol="1"/>
          <a:lstStyle/>
          <a:p>
            <a:pPr lvl="0"/>
            <a:r>
              <a:rPr lang="en-US"/>
              <a:t>Click to edit Master text styles</a:t>
            </a:r>
          </a:p>
        </p:txBody>
      </p:sp>
      <p:sp>
        <p:nvSpPr>
          <p:cNvPr id="8" name="Text Placeholder 6">
            <a:extLst>
              <a:ext uri="{FF2B5EF4-FFF2-40B4-BE49-F238E27FC236}">
                <a16:creationId xmlns:a16="http://schemas.microsoft.com/office/drawing/2014/main" id="{7B609CBD-4C4F-469A-B0E2-B043AFF515F7}"/>
              </a:ext>
            </a:extLst>
          </p:cNvPr>
          <p:cNvSpPr>
            <a:spLocks noGrp="1"/>
          </p:cNvSpPr>
          <p:nvPr>
            <p:ph type="body" sz="quarter" idx="17" hasCustomPrompt="1"/>
          </p:nvPr>
        </p:nvSpPr>
        <p:spPr>
          <a:xfrm>
            <a:off x="7495951" y="2737883"/>
            <a:ext cx="4238847" cy="691117"/>
          </a:xfrm>
        </p:spPr>
        <p:txBody>
          <a:bodyPr lIns="0" tIns="0" rIns="0" bIns="0" numCol="1"/>
          <a:lstStyle>
            <a:lvl1pPr>
              <a:spcBef>
                <a:spcPts val="0"/>
              </a:spcBef>
              <a:defRPr sz="1400" spc="0" baseline="0">
                <a:latin typeface="Arial" panose="020B0604020202020204" pitchFamily="34" charset="0"/>
                <a:cs typeface="Arial" panose="020B0604020202020204" pitchFamily="34" charset="0"/>
              </a:defRPr>
            </a:lvl1pPr>
          </a:lstStyle>
          <a:p>
            <a:pPr lvl="0"/>
            <a:r>
              <a:rPr lang="en-US"/>
              <a:t>Title</a:t>
            </a:r>
          </a:p>
          <a:p>
            <a:pPr lvl="0"/>
            <a:r>
              <a:rPr lang="en-US"/>
              <a:t>Location</a:t>
            </a:r>
          </a:p>
        </p:txBody>
      </p:sp>
    </p:spTree>
    <p:extLst>
      <p:ext uri="{BB962C8B-B14F-4D97-AF65-F5344CB8AC3E}">
        <p14:creationId xmlns:p14="http://schemas.microsoft.com/office/powerpoint/2010/main" val="4915727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1_Profile -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EF209-B4B8-41C7-8ABE-5BB66429F908}"/>
              </a:ext>
            </a:extLst>
          </p:cNvPr>
          <p:cNvSpPr>
            <a:spLocks noGrp="1"/>
          </p:cNvSpPr>
          <p:nvPr>
            <p:ph type="title" hasCustomPrompt="1"/>
          </p:nvPr>
        </p:nvSpPr>
        <p:spPr>
          <a:xfrm>
            <a:off x="6248401" y="2360425"/>
            <a:ext cx="3299636" cy="1004777"/>
          </a:xfrm>
        </p:spPr>
        <p:txBody>
          <a:bodyPr anchor="b"/>
          <a:lstStyle>
            <a:lvl1pPr>
              <a:defRPr/>
            </a:lvl1pPr>
          </a:lstStyle>
          <a:p>
            <a:r>
              <a:rPr lang="en-US"/>
              <a:t>First Name</a:t>
            </a:r>
            <a:br>
              <a:rPr lang="en-US"/>
            </a:br>
            <a:r>
              <a:rPr lang="en-US"/>
              <a:t>Last Name</a:t>
            </a:r>
          </a:p>
        </p:txBody>
      </p:sp>
      <p:sp>
        <p:nvSpPr>
          <p:cNvPr id="3" name="Footer Placeholder 2">
            <a:extLst>
              <a:ext uri="{FF2B5EF4-FFF2-40B4-BE49-F238E27FC236}">
                <a16:creationId xmlns:a16="http://schemas.microsoft.com/office/drawing/2014/main" id="{F250FA4D-19C5-4673-8445-603C557759AB}"/>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DAC426CB-533E-461A-BAFA-255F99472405}"/>
              </a:ext>
            </a:extLst>
          </p:cNvPr>
          <p:cNvSpPr>
            <a:spLocks noGrp="1"/>
          </p:cNvSpPr>
          <p:nvPr>
            <p:ph type="sldNum" sz="quarter" idx="11"/>
          </p:nvPr>
        </p:nvSpPr>
        <p:spPr/>
        <p:txBody>
          <a:bodyPr/>
          <a:lstStyle/>
          <a:p>
            <a:fld id="{DD01415F-5F32-4771-AE74-55868ADB41CE}" type="slidenum">
              <a:rPr lang="en-US" smtClean="0"/>
              <a:pPr/>
              <a:t>‹#›</a:t>
            </a:fld>
            <a:endParaRPr lang="en-US"/>
          </a:p>
        </p:txBody>
      </p:sp>
      <p:sp>
        <p:nvSpPr>
          <p:cNvPr id="5" name="Picture Placeholder 9">
            <a:extLst>
              <a:ext uri="{FF2B5EF4-FFF2-40B4-BE49-F238E27FC236}">
                <a16:creationId xmlns:a16="http://schemas.microsoft.com/office/drawing/2014/main" id="{2DBFF60B-5B9A-456B-8EB8-EE1E34D86814}"/>
              </a:ext>
            </a:extLst>
          </p:cNvPr>
          <p:cNvSpPr>
            <a:spLocks noGrp="1"/>
          </p:cNvSpPr>
          <p:nvPr>
            <p:ph type="pic" sz="quarter" idx="15"/>
          </p:nvPr>
        </p:nvSpPr>
        <p:spPr>
          <a:xfrm>
            <a:off x="457201" y="1066798"/>
            <a:ext cx="5486399" cy="5791202"/>
          </a:xfrm>
        </p:spPr>
        <p:txBody>
          <a:bodyPr/>
          <a:lstStyle/>
          <a:p>
            <a:endParaRPr lang="en-US"/>
          </a:p>
        </p:txBody>
      </p:sp>
      <p:sp>
        <p:nvSpPr>
          <p:cNvPr id="8" name="Text Placeholder 6">
            <a:extLst>
              <a:ext uri="{FF2B5EF4-FFF2-40B4-BE49-F238E27FC236}">
                <a16:creationId xmlns:a16="http://schemas.microsoft.com/office/drawing/2014/main" id="{7B609CBD-4C4F-469A-B0E2-B043AFF515F7}"/>
              </a:ext>
            </a:extLst>
          </p:cNvPr>
          <p:cNvSpPr>
            <a:spLocks noGrp="1"/>
          </p:cNvSpPr>
          <p:nvPr>
            <p:ph type="body" sz="quarter" idx="17" hasCustomPrompt="1"/>
          </p:nvPr>
        </p:nvSpPr>
        <p:spPr>
          <a:xfrm>
            <a:off x="6248400" y="3526466"/>
            <a:ext cx="3299636" cy="691117"/>
          </a:xfrm>
        </p:spPr>
        <p:txBody>
          <a:bodyPr lIns="0" tIns="0" rIns="0" bIns="0" numCol="1"/>
          <a:lstStyle>
            <a:lvl1pPr>
              <a:spcBef>
                <a:spcPts val="0"/>
              </a:spcBef>
              <a:defRPr sz="1400" spc="0" baseline="0">
                <a:latin typeface="Arial" panose="020B0604020202020204" pitchFamily="34" charset="0"/>
                <a:cs typeface="Arial" panose="020B0604020202020204" pitchFamily="34" charset="0"/>
              </a:defRPr>
            </a:lvl1pPr>
          </a:lstStyle>
          <a:p>
            <a:pPr lvl="0"/>
            <a:r>
              <a:rPr lang="en-US"/>
              <a:t>Credentials</a:t>
            </a:r>
          </a:p>
        </p:txBody>
      </p:sp>
      <p:sp>
        <p:nvSpPr>
          <p:cNvPr id="9" name="Rectangle 8">
            <a:extLst>
              <a:ext uri="{FF2B5EF4-FFF2-40B4-BE49-F238E27FC236}">
                <a16:creationId xmlns:a16="http://schemas.microsoft.com/office/drawing/2014/main" id="{F5448877-7C02-4C8D-98DF-BAAF54AC4115}"/>
              </a:ext>
            </a:extLst>
          </p:cNvPr>
          <p:cNvSpPr/>
          <p:nvPr userDrawn="1"/>
        </p:nvSpPr>
        <p:spPr>
          <a:xfrm>
            <a:off x="9898912" y="0"/>
            <a:ext cx="229308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B933D5FB-DA24-40BB-BA86-AA6E756DD5EA}"/>
              </a:ext>
            </a:extLst>
          </p:cNvPr>
          <p:cNvSpPr>
            <a:spLocks noGrp="1"/>
          </p:cNvSpPr>
          <p:nvPr>
            <p:ph type="body" sz="quarter" idx="18"/>
          </p:nvPr>
        </p:nvSpPr>
        <p:spPr>
          <a:xfrm>
            <a:off x="10260013" y="457200"/>
            <a:ext cx="1779587" cy="5943600"/>
          </a:xfrm>
        </p:spPr>
        <p:txBody>
          <a:bodyPr lIns="0" tIns="0" rIns="0" bIns="0" anchor="ctr"/>
          <a:lstStyle>
            <a:lvl1pPr>
              <a:defRPr sz="1800"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76777796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1_Profile -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EF209-B4B8-41C7-8ABE-5BB66429F908}"/>
              </a:ext>
            </a:extLst>
          </p:cNvPr>
          <p:cNvSpPr>
            <a:spLocks noGrp="1"/>
          </p:cNvSpPr>
          <p:nvPr>
            <p:ph type="title" hasCustomPrompt="1"/>
          </p:nvPr>
        </p:nvSpPr>
        <p:spPr>
          <a:xfrm>
            <a:off x="6248400" y="1066800"/>
            <a:ext cx="4876799" cy="1805095"/>
          </a:xfrm>
        </p:spPr>
        <p:txBody>
          <a:bodyPr anchor="b"/>
          <a:lstStyle>
            <a:lvl1pPr>
              <a:defRPr/>
            </a:lvl1pPr>
          </a:lstStyle>
          <a:p>
            <a:r>
              <a:rPr lang="en-US"/>
              <a:t>First Name</a:t>
            </a:r>
            <a:br>
              <a:rPr lang="en-US"/>
            </a:br>
            <a:r>
              <a:rPr lang="en-US"/>
              <a:t>Last Name</a:t>
            </a:r>
          </a:p>
        </p:txBody>
      </p:sp>
      <p:sp>
        <p:nvSpPr>
          <p:cNvPr id="3" name="Footer Placeholder 2">
            <a:extLst>
              <a:ext uri="{FF2B5EF4-FFF2-40B4-BE49-F238E27FC236}">
                <a16:creationId xmlns:a16="http://schemas.microsoft.com/office/drawing/2014/main" id="{F250FA4D-19C5-4673-8445-603C557759AB}"/>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DAC426CB-533E-461A-BAFA-255F99472405}"/>
              </a:ext>
            </a:extLst>
          </p:cNvPr>
          <p:cNvSpPr>
            <a:spLocks noGrp="1"/>
          </p:cNvSpPr>
          <p:nvPr>
            <p:ph type="sldNum" sz="quarter" idx="11"/>
          </p:nvPr>
        </p:nvSpPr>
        <p:spPr/>
        <p:txBody>
          <a:bodyPr/>
          <a:lstStyle/>
          <a:p>
            <a:fld id="{DD01415F-5F32-4771-AE74-55868ADB41CE}" type="slidenum">
              <a:rPr lang="en-US" smtClean="0"/>
              <a:pPr/>
              <a:t>‹#›</a:t>
            </a:fld>
            <a:endParaRPr lang="en-US"/>
          </a:p>
        </p:txBody>
      </p:sp>
      <p:sp>
        <p:nvSpPr>
          <p:cNvPr id="5" name="Picture Placeholder 9">
            <a:extLst>
              <a:ext uri="{FF2B5EF4-FFF2-40B4-BE49-F238E27FC236}">
                <a16:creationId xmlns:a16="http://schemas.microsoft.com/office/drawing/2014/main" id="{2DBFF60B-5B9A-456B-8EB8-EE1E34D86814}"/>
              </a:ext>
            </a:extLst>
          </p:cNvPr>
          <p:cNvSpPr>
            <a:spLocks noGrp="1"/>
          </p:cNvSpPr>
          <p:nvPr>
            <p:ph type="pic" sz="quarter" idx="15"/>
          </p:nvPr>
        </p:nvSpPr>
        <p:spPr>
          <a:xfrm>
            <a:off x="1066799" y="1066800"/>
            <a:ext cx="3749749" cy="2667000"/>
          </a:xfrm>
        </p:spPr>
        <p:txBody>
          <a:bodyPr/>
          <a:lstStyle/>
          <a:p>
            <a:endParaRPr lang="en-US"/>
          </a:p>
        </p:txBody>
      </p:sp>
      <p:sp>
        <p:nvSpPr>
          <p:cNvPr id="8" name="Text Placeholder 6">
            <a:extLst>
              <a:ext uri="{FF2B5EF4-FFF2-40B4-BE49-F238E27FC236}">
                <a16:creationId xmlns:a16="http://schemas.microsoft.com/office/drawing/2014/main" id="{7B609CBD-4C4F-469A-B0E2-B043AFF515F7}"/>
              </a:ext>
            </a:extLst>
          </p:cNvPr>
          <p:cNvSpPr>
            <a:spLocks noGrp="1"/>
          </p:cNvSpPr>
          <p:nvPr>
            <p:ph type="body" sz="quarter" idx="17" hasCustomPrompt="1"/>
          </p:nvPr>
        </p:nvSpPr>
        <p:spPr>
          <a:xfrm>
            <a:off x="6248399" y="3033159"/>
            <a:ext cx="4876799" cy="691117"/>
          </a:xfrm>
        </p:spPr>
        <p:txBody>
          <a:bodyPr lIns="0" tIns="0" rIns="0" bIns="0" numCol="1"/>
          <a:lstStyle>
            <a:lvl1pPr>
              <a:spcBef>
                <a:spcPts val="0"/>
              </a:spcBef>
              <a:defRPr sz="1400" spc="0" baseline="0">
                <a:latin typeface="Arial" panose="020B0604020202020204" pitchFamily="34" charset="0"/>
                <a:cs typeface="Arial" panose="020B0604020202020204" pitchFamily="34" charset="0"/>
              </a:defRPr>
            </a:lvl1pPr>
          </a:lstStyle>
          <a:p>
            <a:pPr lvl="0"/>
            <a:r>
              <a:rPr lang="en-US"/>
              <a:t>Credentials</a:t>
            </a:r>
          </a:p>
        </p:txBody>
      </p:sp>
      <p:cxnSp>
        <p:nvCxnSpPr>
          <p:cNvPr id="13" name="Straight Connector 12">
            <a:extLst>
              <a:ext uri="{FF2B5EF4-FFF2-40B4-BE49-F238E27FC236}">
                <a16:creationId xmlns:a16="http://schemas.microsoft.com/office/drawing/2014/main" id="{7BF9EC17-DCAD-4302-A7FE-EF709B1B26EA}"/>
              </a:ext>
            </a:extLst>
          </p:cNvPr>
          <p:cNvCxnSpPr>
            <a:cxnSpLocks/>
          </p:cNvCxnSpPr>
          <p:nvPr userDrawn="1"/>
        </p:nvCxnSpPr>
        <p:spPr>
          <a:xfrm>
            <a:off x="1066800" y="3740150"/>
            <a:ext cx="10002849"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 Placeholder 6">
            <a:extLst>
              <a:ext uri="{FF2B5EF4-FFF2-40B4-BE49-F238E27FC236}">
                <a16:creationId xmlns:a16="http://schemas.microsoft.com/office/drawing/2014/main" id="{EC2461F1-283B-40CE-AEF1-7AAF80AFDFC8}"/>
              </a:ext>
            </a:extLst>
          </p:cNvPr>
          <p:cNvSpPr>
            <a:spLocks noGrp="1"/>
          </p:cNvSpPr>
          <p:nvPr>
            <p:ph type="body" sz="quarter" idx="16"/>
          </p:nvPr>
        </p:nvSpPr>
        <p:spPr>
          <a:xfrm>
            <a:off x="1066800" y="4217586"/>
            <a:ext cx="10668000" cy="2183214"/>
          </a:xfrm>
        </p:spPr>
        <p:txBody>
          <a:bodyPr lIns="0" tIns="0" rIns="0" bIns="0" numCol="2"/>
          <a:lstStyle/>
          <a:p>
            <a:pPr lvl="0"/>
            <a:r>
              <a:rPr lang="en-US"/>
              <a:t>Click to edit Master text styles</a:t>
            </a:r>
          </a:p>
        </p:txBody>
      </p:sp>
    </p:spTree>
    <p:extLst>
      <p:ext uri="{BB962C8B-B14F-4D97-AF65-F5344CB8AC3E}">
        <p14:creationId xmlns:p14="http://schemas.microsoft.com/office/powerpoint/2010/main" val="2049832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ext Lin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36790B3-E432-2146-9E44-B2CA842C2BB5}"/>
              </a:ext>
            </a:extLst>
          </p:cNvPr>
          <p:cNvSpPr>
            <a:spLocks noGrp="1"/>
          </p:cNvSpPr>
          <p:nvPr>
            <p:ph type="ftr" sz="quarter" idx="10"/>
          </p:nvPr>
        </p:nvSpPr>
        <p:spPr>
          <a:xfrm rot="16200000">
            <a:off x="-2514598" y="3276603"/>
            <a:ext cx="5638802" cy="304796"/>
          </a:xfrm>
        </p:spPr>
        <p:txBody>
          <a:bodyPr anchor="ctr"/>
          <a:lstStyle>
            <a:lvl1pPr algn="ctr">
              <a:defRPr/>
            </a:lvl1pPr>
          </a:lstStyle>
          <a:p>
            <a:endParaRPr lang="en-US"/>
          </a:p>
        </p:txBody>
      </p:sp>
      <p:sp>
        <p:nvSpPr>
          <p:cNvPr id="6" name="Slide Number Placeholder 8">
            <a:extLst>
              <a:ext uri="{FF2B5EF4-FFF2-40B4-BE49-F238E27FC236}">
                <a16:creationId xmlns:a16="http://schemas.microsoft.com/office/drawing/2014/main" id="{9FB45C22-9328-D37F-472C-4A36291F6926}"/>
              </a:ext>
            </a:extLst>
          </p:cNvPr>
          <p:cNvSpPr>
            <a:spLocks noGrp="1"/>
          </p:cNvSpPr>
          <p:nvPr>
            <p:ph type="sldNum" sz="quarter" idx="4"/>
          </p:nvPr>
        </p:nvSpPr>
        <p:spPr>
          <a:xfrm>
            <a:off x="152400" y="6400799"/>
            <a:ext cx="304799" cy="304801"/>
          </a:xfrm>
          <a:prstGeom prst="rect">
            <a:avLst/>
          </a:prstGeom>
        </p:spPr>
        <p:txBody>
          <a:bodyPr vert="horz" lIns="0" tIns="0" rIns="0" bIns="0" rtlCol="0" anchor="b"/>
          <a:lstStyle>
            <a:lvl1pPr algn="ctr">
              <a:defRPr sz="800">
                <a:solidFill>
                  <a:srgbClr val="222222"/>
                </a:solidFill>
              </a:defRPr>
            </a:lvl1pPr>
          </a:lstStyle>
          <a:p>
            <a:fld id="{DD01415F-5F32-4771-AE74-55868ADB41CE}" type="slidenum">
              <a:rPr lang="en-US" smtClean="0"/>
              <a:pPr/>
              <a:t>‹#›</a:t>
            </a:fld>
            <a:endParaRPr lang="en-US"/>
          </a:p>
        </p:txBody>
      </p:sp>
      <p:cxnSp>
        <p:nvCxnSpPr>
          <p:cNvPr id="7" name="Straight Connector 6">
            <a:extLst>
              <a:ext uri="{FF2B5EF4-FFF2-40B4-BE49-F238E27FC236}">
                <a16:creationId xmlns:a16="http://schemas.microsoft.com/office/drawing/2014/main" id="{B5CD0320-E9B4-B41D-199C-84695CCB6CA9}"/>
              </a:ext>
            </a:extLst>
          </p:cNvPr>
          <p:cNvCxnSpPr>
            <a:cxnSpLocks/>
          </p:cNvCxnSpPr>
          <p:nvPr userDrawn="1"/>
        </p:nvCxnSpPr>
        <p:spPr>
          <a:xfrm>
            <a:off x="609600" y="152400"/>
            <a:ext cx="0" cy="6553200"/>
          </a:xfrm>
          <a:prstGeom prst="line">
            <a:avLst/>
          </a:prstGeom>
          <a:ln w="952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A1D80E12-D509-85C2-DFF8-148298F151F3}"/>
              </a:ext>
            </a:extLst>
          </p:cNvPr>
          <p:cNvCxnSpPr/>
          <p:nvPr userDrawn="1"/>
        </p:nvCxnSpPr>
        <p:spPr>
          <a:xfrm>
            <a:off x="11582400" y="152396"/>
            <a:ext cx="0" cy="65532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256F24BE-90CB-326A-6718-F7D299348014}"/>
              </a:ext>
            </a:extLst>
          </p:cNvPr>
          <p:cNvCxnSpPr>
            <a:cxnSpLocks/>
          </p:cNvCxnSpPr>
          <p:nvPr userDrawn="1"/>
        </p:nvCxnSpPr>
        <p:spPr>
          <a:xfrm>
            <a:off x="609600" y="605367"/>
            <a:ext cx="10972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9799947-17A7-7E1A-4448-1EC3824EF058}"/>
              </a:ext>
            </a:extLst>
          </p:cNvPr>
          <p:cNvCxnSpPr>
            <a:cxnSpLocks/>
          </p:cNvCxnSpPr>
          <p:nvPr userDrawn="1"/>
        </p:nvCxnSpPr>
        <p:spPr>
          <a:xfrm>
            <a:off x="609600" y="6248400"/>
            <a:ext cx="10972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 Placeholder 10">
            <a:extLst>
              <a:ext uri="{FF2B5EF4-FFF2-40B4-BE49-F238E27FC236}">
                <a16:creationId xmlns:a16="http://schemas.microsoft.com/office/drawing/2014/main" id="{E6933AEA-A76E-FCA2-423E-AEB542296E5D}"/>
              </a:ext>
            </a:extLst>
          </p:cNvPr>
          <p:cNvSpPr>
            <a:spLocks noGrp="1"/>
          </p:cNvSpPr>
          <p:nvPr>
            <p:ph type="body" sz="quarter" idx="11"/>
          </p:nvPr>
        </p:nvSpPr>
        <p:spPr>
          <a:xfrm>
            <a:off x="1066800" y="848360"/>
            <a:ext cx="8969376" cy="828039"/>
          </a:xfrm>
        </p:spPr>
        <p:txBody>
          <a:bodyPr anchor="ctr"/>
          <a:lstStyle>
            <a:lvl1pPr>
              <a:lnSpc>
                <a:spcPct val="80000"/>
              </a:lnSpc>
              <a:spcBef>
                <a:spcPts val="0"/>
              </a:spcBef>
              <a:defRPr sz="3200" b="1" spc="-60" baseline="0">
                <a:latin typeface="Amasis MT Pro" panose="02040504050005020304" pitchFamily="18" charset="0"/>
              </a:defRPr>
            </a:lvl1pPr>
          </a:lstStyle>
          <a:p>
            <a:pPr lvl="0"/>
            <a:r>
              <a:rPr lang="en-US"/>
              <a:t>Click to edit Master text styles</a:t>
            </a:r>
          </a:p>
        </p:txBody>
      </p:sp>
      <p:cxnSp>
        <p:nvCxnSpPr>
          <p:cNvPr id="9" name="Straight Connector 8">
            <a:extLst>
              <a:ext uri="{FF2B5EF4-FFF2-40B4-BE49-F238E27FC236}">
                <a16:creationId xmlns:a16="http://schemas.microsoft.com/office/drawing/2014/main" id="{F6100D55-B0E2-6250-2824-197CCB7BE66D}"/>
              </a:ext>
            </a:extLst>
          </p:cNvPr>
          <p:cNvCxnSpPr/>
          <p:nvPr userDrawn="1"/>
        </p:nvCxnSpPr>
        <p:spPr>
          <a:xfrm>
            <a:off x="603284" y="1828798"/>
            <a:ext cx="10979116"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4" name="Picture Placeholder 13">
            <a:extLst>
              <a:ext uri="{FF2B5EF4-FFF2-40B4-BE49-F238E27FC236}">
                <a16:creationId xmlns:a16="http://schemas.microsoft.com/office/drawing/2014/main" id="{9D135362-378B-B97D-66DE-77CD7D3C22D3}"/>
              </a:ext>
            </a:extLst>
          </p:cNvPr>
          <p:cNvSpPr>
            <a:spLocks noGrp="1"/>
          </p:cNvSpPr>
          <p:nvPr>
            <p:ph type="pic" sz="quarter" idx="12"/>
          </p:nvPr>
        </p:nvSpPr>
        <p:spPr>
          <a:xfrm>
            <a:off x="681039" y="2310606"/>
            <a:ext cx="3525211" cy="3455987"/>
          </a:xfrm>
        </p:spPr>
        <p:txBody>
          <a:bodyPr/>
          <a:lstStyle/>
          <a:p>
            <a:endParaRPr lang="en-US"/>
          </a:p>
        </p:txBody>
      </p:sp>
      <p:sp>
        <p:nvSpPr>
          <p:cNvPr id="15" name="Picture Placeholder 13">
            <a:extLst>
              <a:ext uri="{FF2B5EF4-FFF2-40B4-BE49-F238E27FC236}">
                <a16:creationId xmlns:a16="http://schemas.microsoft.com/office/drawing/2014/main" id="{A1FD5EA4-1CDE-9B95-935D-779AEB3B6E7F}"/>
              </a:ext>
            </a:extLst>
          </p:cNvPr>
          <p:cNvSpPr>
            <a:spLocks noGrp="1"/>
          </p:cNvSpPr>
          <p:nvPr>
            <p:ph type="pic" sz="quarter" idx="13"/>
          </p:nvPr>
        </p:nvSpPr>
        <p:spPr>
          <a:xfrm>
            <a:off x="4319468" y="2310606"/>
            <a:ext cx="3525211" cy="3455987"/>
          </a:xfrm>
        </p:spPr>
        <p:txBody>
          <a:bodyPr/>
          <a:lstStyle/>
          <a:p>
            <a:endParaRPr lang="en-US"/>
          </a:p>
        </p:txBody>
      </p:sp>
      <p:sp>
        <p:nvSpPr>
          <p:cNvPr id="16" name="Picture Placeholder 13">
            <a:extLst>
              <a:ext uri="{FF2B5EF4-FFF2-40B4-BE49-F238E27FC236}">
                <a16:creationId xmlns:a16="http://schemas.microsoft.com/office/drawing/2014/main" id="{66CE912C-F91B-0AC8-F310-B26C2D79EAC2}"/>
              </a:ext>
            </a:extLst>
          </p:cNvPr>
          <p:cNvSpPr>
            <a:spLocks noGrp="1"/>
          </p:cNvSpPr>
          <p:nvPr>
            <p:ph type="pic" sz="quarter" idx="14"/>
          </p:nvPr>
        </p:nvSpPr>
        <p:spPr>
          <a:xfrm>
            <a:off x="7957897" y="2310606"/>
            <a:ext cx="3525211" cy="3455987"/>
          </a:xfrm>
        </p:spPr>
        <p:txBody>
          <a:bodyPr/>
          <a:lstStyle/>
          <a:p>
            <a:endParaRPr lang="en-US"/>
          </a:p>
        </p:txBody>
      </p:sp>
      <p:sp>
        <p:nvSpPr>
          <p:cNvPr id="18" name="Text Placeholder 17">
            <a:extLst>
              <a:ext uri="{FF2B5EF4-FFF2-40B4-BE49-F238E27FC236}">
                <a16:creationId xmlns:a16="http://schemas.microsoft.com/office/drawing/2014/main" id="{4B6C2D8E-F829-E802-BF87-6F2A92506AD5}"/>
              </a:ext>
            </a:extLst>
          </p:cNvPr>
          <p:cNvSpPr>
            <a:spLocks noGrp="1"/>
          </p:cNvSpPr>
          <p:nvPr>
            <p:ph type="body" sz="quarter" idx="15"/>
          </p:nvPr>
        </p:nvSpPr>
        <p:spPr>
          <a:xfrm>
            <a:off x="741363" y="6360161"/>
            <a:ext cx="10780712" cy="345435"/>
          </a:xfrm>
        </p:spPr>
        <p:txBody>
          <a:bodyPr/>
          <a:lstStyle>
            <a:lvl1pPr>
              <a:defRPr sz="900" b="1">
                <a:latin typeface="+mn-lt"/>
              </a:defRPr>
            </a:lvl1pPr>
          </a:lstStyle>
          <a:p>
            <a:pPr lvl="0"/>
            <a:r>
              <a:rPr lang="en-US"/>
              <a:t>Click to edit Master text styles</a:t>
            </a:r>
          </a:p>
        </p:txBody>
      </p:sp>
    </p:spTree>
    <p:extLst>
      <p:ext uri="{BB962C8B-B14F-4D97-AF65-F5344CB8AC3E}">
        <p14:creationId xmlns:p14="http://schemas.microsoft.com/office/powerpoint/2010/main" val="73253547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1_Profile - 5">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250FA4D-19C5-4673-8445-603C557759AB}"/>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DAC426CB-533E-461A-BAFA-255F99472405}"/>
              </a:ext>
            </a:extLst>
          </p:cNvPr>
          <p:cNvSpPr>
            <a:spLocks noGrp="1"/>
          </p:cNvSpPr>
          <p:nvPr>
            <p:ph type="sldNum" sz="quarter" idx="11"/>
          </p:nvPr>
        </p:nvSpPr>
        <p:spPr/>
        <p:txBody>
          <a:bodyPr/>
          <a:lstStyle/>
          <a:p>
            <a:fld id="{DD01415F-5F32-4771-AE74-55868ADB41CE}" type="slidenum">
              <a:rPr lang="en-US" smtClean="0"/>
              <a:pPr/>
              <a:t>‹#›</a:t>
            </a:fld>
            <a:endParaRPr lang="en-US"/>
          </a:p>
        </p:txBody>
      </p:sp>
      <p:sp>
        <p:nvSpPr>
          <p:cNvPr id="5" name="Picture Placeholder 9">
            <a:extLst>
              <a:ext uri="{FF2B5EF4-FFF2-40B4-BE49-F238E27FC236}">
                <a16:creationId xmlns:a16="http://schemas.microsoft.com/office/drawing/2014/main" id="{2DBFF60B-5B9A-456B-8EB8-EE1E34D86814}"/>
              </a:ext>
            </a:extLst>
          </p:cNvPr>
          <p:cNvSpPr>
            <a:spLocks noGrp="1"/>
          </p:cNvSpPr>
          <p:nvPr>
            <p:ph type="pic" sz="quarter" idx="15"/>
          </p:nvPr>
        </p:nvSpPr>
        <p:spPr>
          <a:xfrm>
            <a:off x="1066799" y="1066800"/>
            <a:ext cx="2962941" cy="2362199"/>
          </a:xfrm>
        </p:spPr>
        <p:txBody>
          <a:bodyPr/>
          <a:lstStyle/>
          <a:p>
            <a:endParaRPr lang="en-US"/>
          </a:p>
        </p:txBody>
      </p:sp>
      <p:cxnSp>
        <p:nvCxnSpPr>
          <p:cNvPr id="13" name="Straight Connector 12">
            <a:extLst>
              <a:ext uri="{FF2B5EF4-FFF2-40B4-BE49-F238E27FC236}">
                <a16:creationId xmlns:a16="http://schemas.microsoft.com/office/drawing/2014/main" id="{7BF9EC17-DCAD-4302-A7FE-EF709B1B26EA}"/>
              </a:ext>
            </a:extLst>
          </p:cNvPr>
          <p:cNvCxnSpPr>
            <a:cxnSpLocks/>
          </p:cNvCxnSpPr>
          <p:nvPr userDrawn="1"/>
        </p:nvCxnSpPr>
        <p:spPr>
          <a:xfrm>
            <a:off x="1066800" y="3435350"/>
            <a:ext cx="1097280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Picture Placeholder 9">
            <a:extLst>
              <a:ext uri="{FF2B5EF4-FFF2-40B4-BE49-F238E27FC236}">
                <a16:creationId xmlns:a16="http://schemas.microsoft.com/office/drawing/2014/main" id="{D73F5BE9-29D6-4037-82F4-4776167C4ADB}"/>
              </a:ext>
            </a:extLst>
          </p:cNvPr>
          <p:cNvSpPr>
            <a:spLocks noGrp="1"/>
          </p:cNvSpPr>
          <p:nvPr>
            <p:ph type="pic" sz="quarter" idx="16"/>
          </p:nvPr>
        </p:nvSpPr>
        <p:spPr>
          <a:xfrm>
            <a:off x="5071728" y="1066800"/>
            <a:ext cx="2962941" cy="2362199"/>
          </a:xfrm>
        </p:spPr>
        <p:txBody>
          <a:bodyPr/>
          <a:lstStyle/>
          <a:p>
            <a:endParaRPr lang="en-US"/>
          </a:p>
        </p:txBody>
      </p:sp>
      <p:sp>
        <p:nvSpPr>
          <p:cNvPr id="14" name="Picture Placeholder 9">
            <a:extLst>
              <a:ext uri="{FF2B5EF4-FFF2-40B4-BE49-F238E27FC236}">
                <a16:creationId xmlns:a16="http://schemas.microsoft.com/office/drawing/2014/main" id="{29C58BF9-EA02-4B16-859B-5E3BA642D470}"/>
              </a:ext>
            </a:extLst>
          </p:cNvPr>
          <p:cNvSpPr>
            <a:spLocks noGrp="1"/>
          </p:cNvSpPr>
          <p:nvPr>
            <p:ph type="pic" sz="quarter" idx="17"/>
          </p:nvPr>
        </p:nvSpPr>
        <p:spPr>
          <a:xfrm>
            <a:off x="9076658" y="1066800"/>
            <a:ext cx="2962941" cy="2362199"/>
          </a:xfrm>
        </p:spPr>
        <p:txBody>
          <a:bodyPr/>
          <a:lstStyle/>
          <a:p>
            <a:endParaRPr lang="en-US"/>
          </a:p>
        </p:txBody>
      </p:sp>
      <p:sp>
        <p:nvSpPr>
          <p:cNvPr id="17" name="Text Placeholder 6">
            <a:extLst>
              <a:ext uri="{FF2B5EF4-FFF2-40B4-BE49-F238E27FC236}">
                <a16:creationId xmlns:a16="http://schemas.microsoft.com/office/drawing/2014/main" id="{9DCFB254-64F7-433C-A028-D47CCDC1FDA5}"/>
              </a:ext>
            </a:extLst>
          </p:cNvPr>
          <p:cNvSpPr>
            <a:spLocks noGrp="1"/>
          </p:cNvSpPr>
          <p:nvPr>
            <p:ph type="body" sz="quarter" idx="18"/>
          </p:nvPr>
        </p:nvSpPr>
        <p:spPr>
          <a:xfrm>
            <a:off x="5071728" y="4890979"/>
            <a:ext cx="2962940" cy="1509821"/>
          </a:xfrm>
        </p:spPr>
        <p:txBody>
          <a:bodyPr lIns="0" tIns="0" rIns="0" bIns="0" numCol="1"/>
          <a:lstStyle/>
          <a:p>
            <a:pPr lvl="0"/>
            <a:r>
              <a:rPr lang="en-US"/>
              <a:t>Click to edit Master text styles</a:t>
            </a:r>
          </a:p>
        </p:txBody>
      </p:sp>
      <p:sp>
        <p:nvSpPr>
          <p:cNvPr id="18" name="Title 1">
            <a:extLst>
              <a:ext uri="{FF2B5EF4-FFF2-40B4-BE49-F238E27FC236}">
                <a16:creationId xmlns:a16="http://schemas.microsoft.com/office/drawing/2014/main" id="{A1BFA473-A38B-4343-ADE3-7DCD6A4BB154}"/>
              </a:ext>
            </a:extLst>
          </p:cNvPr>
          <p:cNvSpPr>
            <a:spLocks noGrp="1"/>
          </p:cNvSpPr>
          <p:nvPr>
            <p:ph type="title" hasCustomPrompt="1"/>
          </p:nvPr>
        </p:nvSpPr>
        <p:spPr>
          <a:xfrm>
            <a:off x="5071727" y="3774557"/>
            <a:ext cx="2962941" cy="673395"/>
          </a:xfrm>
        </p:spPr>
        <p:txBody>
          <a:bodyPr anchor="b"/>
          <a:lstStyle>
            <a:lvl1pPr>
              <a:defRPr sz="2000"/>
            </a:lvl1pPr>
          </a:lstStyle>
          <a:p>
            <a:r>
              <a:rPr lang="en-US"/>
              <a:t>First Name</a:t>
            </a:r>
            <a:br>
              <a:rPr lang="en-US"/>
            </a:br>
            <a:r>
              <a:rPr lang="en-US"/>
              <a:t>Last Name</a:t>
            </a:r>
          </a:p>
        </p:txBody>
      </p:sp>
      <p:sp>
        <p:nvSpPr>
          <p:cNvPr id="19" name="Text Placeholder 6">
            <a:extLst>
              <a:ext uri="{FF2B5EF4-FFF2-40B4-BE49-F238E27FC236}">
                <a16:creationId xmlns:a16="http://schemas.microsoft.com/office/drawing/2014/main" id="{59D46994-A281-4295-BBCF-4C88E8254F9B}"/>
              </a:ext>
            </a:extLst>
          </p:cNvPr>
          <p:cNvSpPr>
            <a:spLocks noGrp="1"/>
          </p:cNvSpPr>
          <p:nvPr>
            <p:ph type="body" sz="quarter" idx="19" hasCustomPrompt="1"/>
          </p:nvPr>
        </p:nvSpPr>
        <p:spPr>
          <a:xfrm>
            <a:off x="5071726" y="4513520"/>
            <a:ext cx="2962941"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a:t>Credentials</a:t>
            </a:r>
          </a:p>
        </p:txBody>
      </p:sp>
      <p:sp>
        <p:nvSpPr>
          <p:cNvPr id="20" name="Text Placeholder 6">
            <a:extLst>
              <a:ext uri="{FF2B5EF4-FFF2-40B4-BE49-F238E27FC236}">
                <a16:creationId xmlns:a16="http://schemas.microsoft.com/office/drawing/2014/main" id="{77392C65-10B3-453F-BF27-431C3F4B3A6B}"/>
              </a:ext>
            </a:extLst>
          </p:cNvPr>
          <p:cNvSpPr>
            <a:spLocks noGrp="1"/>
          </p:cNvSpPr>
          <p:nvPr>
            <p:ph type="body" sz="quarter" idx="20"/>
          </p:nvPr>
        </p:nvSpPr>
        <p:spPr>
          <a:xfrm>
            <a:off x="9076655" y="4890977"/>
            <a:ext cx="2962940" cy="1509821"/>
          </a:xfrm>
        </p:spPr>
        <p:txBody>
          <a:bodyPr lIns="0" tIns="0" rIns="0" bIns="0" numCol="1"/>
          <a:lstStyle/>
          <a:p>
            <a:pPr lvl="0"/>
            <a:r>
              <a:rPr lang="en-US"/>
              <a:t>Click to edit Master text styles</a:t>
            </a:r>
          </a:p>
        </p:txBody>
      </p:sp>
      <p:sp>
        <p:nvSpPr>
          <p:cNvPr id="22" name="Text Placeholder 6">
            <a:extLst>
              <a:ext uri="{FF2B5EF4-FFF2-40B4-BE49-F238E27FC236}">
                <a16:creationId xmlns:a16="http://schemas.microsoft.com/office/drawing/2014/main" id="{5405CA64-3A77-4E4C-A5A2-2F865AA357ED}"/>
              </a:ext>
            </a:extLst>
          </p:cNvPr>
          <p:cNvSpPr>
            <a:spLocks noGrp="1"/>
          </p:cNvSpPr>
          <p:nvPr>
            <p:ph type="body" sz="quarter" idx="21" hasCustomPrompt="1"/>
          </p:nvPr>
        </p:nvSpPr>
        <p:spPr>
          <a:xfrm>
            <a:off x="9076653" y="4513518"/>
            <a:ext cx="2962941"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a:t>Credentials</a:t>
            </a:r>
          </a:p>
        </p:txBody>
      </p:sp>
      <p:sp>
        <p:nvSpPr>
          <p:cNvPr id="23" name="Text Placeholder 6">
            <a:extLst>
              <a:ext uri="{FF2B5EF4-FFF2-40B4-BE49-F238E27FC236}">
                <a16:creationId xmlns:a16="http://schemas.microsoft.com/office/drawing/2014/main" id="{585EB4DE-D728-4084-9FB8-050C1B649015}"/>
              </a:ext>
            </a:extLst>
          </p:cNvPr>
          <p:cNvSpPr>
            <a:spLocks noGrp="1"/>
          </p:cNvSpPr>
          <p:nvPr>
            <p:ph type="body" sz="quarter" idx="22"/>
          </p:nvPr>
        </p:nvSpPr>
        <p:spPr>
          <a:xfrm>
            <a:off x="1066802" y="4890973"/>
            <a:ext cx="2962940" cy="1509821"/>
          </a:xfrm>
        </p:spPr>
        <p:txBody>
          <a:bodyPr lIns="0" tIns="0" rIns="0" bIns="0" numCol="1"/>
          <a:lstStyle/>
          <a:p>
            <a:pPr lvl="0"/>
            <a:r>
              <a:rPr lang="en-US"/>
              <a:t>Click to edit Master text styles</a:t>
            </a:r>
          </a:p>
        </p:txBody>
      </p:sp>
      <p:sp>
        <p:nvSpPr>
          <p:cNvPr id="25" name="Text Placeholder 6">
            <a:extLst>
              <a:ext uri="{FF2B5EF4-FFF2-40B4-BE49-F238E27FC236}">
                <a16:creationId xmlns:a16="http://schemas.microsoft.com/office/drawing/2014/main" id="{62D2A32C-A41D-4886-BC6B-6B80DF021D13}"/>
              </a:ext>
            </a:extLst>
          </p:cNvPr>
          <p:cNvSpPr>
            <a:spLocks noGrp="1"/>
          </p:cNvSpPr>
          <p:nvPr>
            <p:ph type="body" sz="quarter" idx="23" hasCustomPrompt="1"/>
          </p:nvPr>
        </p:nvSpPr>
        <p:spPr>
          <a:xfrm>
            <a:off x="1066800" y="4513514"/>
            <a:ext cx="2962941"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a:t>Credentials</a:t>
            </a:r>
          </a:p>
        </p:txBody>
      </p:sp>
      <p:sp>
        <p:nvSpPr>
          <p:cNvPr id="10" name="Text Placeholder 9">
            <a:extLst>
              <a:ext uri="{FF2B5EF4-FFF2-40B4-BE49-F238E27FC236}">
                <a16:creationId xmlns:a16="http://schemas.microsoft.com/office/drawing/2014/main" id="{4FBACB6A-D248-4EFA-86DD-993152911169}"/>
              </a:ext>
            </a:extLst>
          </p:cNvPr>
          <p:cNvSpPr>
            <a:spLocks noGrp="1"/>
          </p:cNvSpPr>
          <p:nvPr>
            <p:ph type="body" sz="quarter" idx="24" hasCustomPrompt="1"/>
          </p:nvPr>
        </p:nvSpPr>
        <p:spPr>
          <a:xfrm>
            <a:off x="1067135" y="3775075"/>
            <a:ext cx="2962275" cy="672872"/>
          </a:xfrm>
        </p:spPr>
        <p:txBody>
          <a:bodyPr lIns="0" tIns="0" rIns="0" bIns="0" anchor="b"/>
          <a:lstStyle>
            <a:lvl1pPr>
              <a:spcBef>
                <a:spcPts val="0"/>
              </a:spcBef>
              <a:defRPr sz="2000" b="1">
                <a:latin typeface="Century Gothic" panose="020B0502020202020204" pitchFamily="34" charset="0"/>
              </a:defRPr>
            </a:lvl1pPr>
            <a:lvl2pPr marL="342900" indent="0">
              <a:buNone/>
              <a:defRPr/>
            </a:lvl2pPr>
          </a:lstStyle>
          <a:p>
            <a:pPr lvl="0"/>
            <a:r>
              <a:rPr lang="en-US"/>
              <a:t>First Name</a:t>
            </a:r>
          </a:p>
          <a:p>
            <a:pPr lvl="0"/>
            <a:r>
              <a:rPr lang="en-US"/>
              <a:t>Last Name</a:t>
            </a:r>
          </a:p>
        </p:txBody>
      </p:sp>
      <p:sp>
        <p:nvSpPr>
          <p:cNvPr id="28" name="Text Placeholder 9">
            <a:extLst>
              <a:ext uri="{FF2B5EF4-FFF2-40B4-BE49-F238E27FC236}">
                <a16:creationId xmlns:a16="http://schemas.microsoft.com/office/drawing/2014/main" id="{0DB2ABDF-29DC-4F90-B1EC-AB566CD9A6C5}"/>
              </a:ext>
            </a:extLst>
          </p:cNvPr>
          <p:cNvSpPr>
            <a:spLocks noGrp="1"/>
          </p:cNvSpPr>
          <p:nvPr>
            <p:ph type="body" sz="quarter" idx="25" hasCustomPrompt="1"/>
          </p:nvPr>
        </p:nvSpPr>
        <p:spPr>
          <a:xfrm>
            <a:off x="9076985" y="3774557"/>
            <a:ext cx="2962275" cy="672872"/>
          </a:xfrm>
        </p:spPr>
        <p:txBody>
          <a:bodyPr lIns="0" tIns="0" rIns="0" bIns="0" anchor="b"/>
          <a:lstStyle>
            <a:lvl1pPr>
              <a:spcBef>
                <a:spcPts val="0"/>
              </a:spcBef>
              <a:defRPr sz="2000" b="1">
                <a:latin typeface="Century Gothic" panose="020B0502020202020204" pitchFamily="34" charset="0"/>
              </a:defRPr>
            </a:lvl1pPr>
            <a:lvl2pPr marL="342900" indent="0">
              <a:buNone/>
              <a:defRPr/>
            </a:lvl2pPr>
          </a:lstStyle>
          <a:p>
            <a:pPr lvl="0"/>
            <a:r>
              <a:rPr lang="en-US"/>
              <a:t>First Name</a:t>
            </a:r>
          </a:p>
          <a:p>
            <a:pPr lvl="0"/>
            <a:r>
              <a:rPr lang="en-US"/>
              <a:t>Last Name</a:t>
            </a:r>
          </a:p>
        </p:txBody>
      </p:sp>
    </p:spTree>
    <p:extLst>
      <p:ext uri="{BB962C8B-B14F-4D97-AF65-F5344CB8AC3E}">
        <p14:creationId xmlns:p14="http://schemas.microsoft.com/office/powerpoint/2010/main" val="223989045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1_Profile - 6">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250FA4D-19C5-4673-8445-603C557759AB}"/>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DAC426CB-533E-461A-BAFA-255F99472405}"/>
              </a:ext>
            </a:extLst>
          </p:cNvPr>
          <p:cNvSpPr>
            <a:spLocks noGrp="1"/>
          </p:cNvSpPr>
          <p:nvPr>
            <p:ph type="sldNum" sz="quarter" idx="11"/>
          </p:nvPr>
        </p:nvSpPr>
        <p:spPr/>
        <p:txBody>
          <a:bodyPr/>
          <a:lstStyle/>
          <a:p>
            <a:fld id="{DD01415F-5F32-4771-AE74-55868ADB41CE}" type="slidenum">
              <a:rPr lang="en-US" smtClean="0"/>
              <a:pPr/>
              <a:t>‹#›</a:t>
            </a:fld>
            <a:endParaRPr lang="en-US"/>
          </a:p>
        </p:txBody>
      </p:sp>
      <p:sp>
        <p:nvSpPr>
          <p:cNvPr id="5" name="Picture Placeholder 9">
            <a:extLst>
              <a:ext uri="{FF2B5EF4-FFF2-40B4-BE49-F238E27FC236}">
                <a16:creationId xmlns:a16="http://schemas.microsoft.com/office/drawing/2014/main" id="{2DBFF60B-5B9A-456B-8EB8-EE1E34D86814}"/>
              </a:ext>
            </a:extLst>
          </p:cNvPr>
          <p:cNvSpPr>
            <a:spLocks noGrp="1"/>
          </p:cNvSpPr>
          <p:nvPr>
            <p:ph type="pic" sz="quarter" idx="15"/>
          </p:nvPr>
        </p:nvSpPr>
        <p:spPr>
          <a:xfrm>
            <a:off x="1066800" y="1066800"/>
            <a:ext cx="1952847" cy="2362199"/>
          </a:xfrm>
        </p:spPr>
        <p:txBody>
          <a:bodyPr/>
          <a:lstStyle/>
          <a:p>
            <a:endParaRPr lang="en-US"/>
          </a:p>
        </p:txBody>
      </p:sp>
      <p:cxnSp>
        <p:nvCxnSpPr>
          <p:cNvPr id="13" name="Straight Connector 12">
            <a:extLst>
              <a:ext uri="{FF2B5EF4-FFF2-40B4-BE49-F238E27FC236}">
                <a16:creationId xmlns:a16="http://schemas.microsoft.com/office/drawing/2014/main" id="{7BF9EC17-DCAD-4302-A7FE-EF709B1B26EA}"/>
              </a:ext>
            </a:extLst>
          </p:cNvPr>
          <p:cNvCxnSpPr>
            <a:cxnSpLocks/>
          </p:cNvCxnSpPr>
          <p:nvPr userDrawn="1"/>
        </p:nvCxnSpPr>
        <p:spPr>
          <a:xfrm>
            <a:off x="1066800" y="3435350"/>
            <a:ext cx="10972800" cy="0"/>
          </a:xfrm>
          <a:prstGeom prst="line">
            <a:avLst/>
          </a:prstGeom>
        </p:spPr>
        <p:style>
          <a:lnRef idx="1">
            <a:schemeClr val="accent1"/>
          </a:lnRef>
          <a:fillRef idx="0">
            <a:schemeClr val="accent1"/>
          </a:fillRef>
          <a:effectRef idx="0">
            <a:schemeClr val="accent1"/>
          </a:effectRef>
          <a:fontRef idx="minor">
            <a:schemeClr val="tx1"/>
          </a:fontRef>
        </p:style>
      </p:cxnSp>
      <p:sp>
        <p:nvSpPr>
          <p:cNvPr id="24" name="Picture Placeholder 9">
            <a:extLst>
              <a:ext uri="{FF2B5EF4-FFF2-40B4-BE49-F238E27FC236}">
                <a16:creationId xmlns:a16="http://schemas.microsoft.com/office/drawing/2014/main" id="{2BEE1780-0999-4A3A-A319-F8EB7D80E9C8}"/>
              </a:ext>
            </a:extLst>
          </p:cNvPr>
          <p:cNvSpPr>
            <a:spLocks noGrp="1"/>
          </p:cNvSpPr>
          <p:nvPr>
            <p:ph type="pic" sz="quarter" idx="20"/>
          </p:nvPr>
        </p:nvSpPr>
        <p:spPr>
          <a:xfrm>
            <a:off x="5576774" y="1066801"/>
            <a:ext cx="1952847" cy="2362199"/>
          </a:xfrm>
        </p:spPr>
        <p:txBody>
          <a:bodyPr/>
          <a:lstStyle/>
          <a:p>
            <a:endParaRPr lang="en-US"/>
          </a:p>
        </p:txBody>
      </p:sp>
      <p:sp>
        <p:nvSpPr>
          <p:cNvPr id="28" name="Picture Placeholder 9">
            <a:extLst>
              <a:ext uri="{FF2B5EF4-FFF2-40B4-BE49-F238E27FC236}">
                <a16:creationId xmlns:a16="http://schemas.microsoft.com/office/drawing/2014/main" id="{3E1ADEA0-6C7D-4689-97BA-8EBCA27A87F5}"/>
              </a:ext>
            </a:extLst>
          </p:cNvPr>
          <p:cNvSpPr>
            <a:spLocks noGrp="1"/>
          </p:cNvSpPr>
          <p:nvPr>
            <p:ph type="pic" sz="quarter" idx="22"/>
          </p:nvPr>
        </p:nvSpPr>
        <p:spPr>
          <a:xfrm>
            <a:off x="10086751" y="1066801"/>
            <a:ext cx="1952847" cy="2362199"/>
          </a:xfrm>
        </p:spPr>
        <p:txBody>
          <a:bodyPr/>
          <a:lstStyle/>
          <a:p>
            <a:endParaRPr lang="en-US"/>
          </a:p>
        </p:txBody>
      </p:sp>
      <p:sp>
        <p:nvSpPr>
          <p:cNvPr id="30" name="Picture Placeholder 9">
            <a:extLst>
              <a:ext uri="{FF2B5EF4-FFF2-40B4-BE49-F238E27FC236}">
                <a16:creationId xmlns:a16="http://schemas.microsoft.com/office/drawing/2014/main" id="{623E2A4D-F4B6-4497-BCE5-1D9A54DECF7D}"/>
              </a:ext>
            </a:extLst>
          </p:cNvPr>
          <p:cNvSpPr>
            <a:spLocks noGrp="1"/>
          </p:cNvSpPr>
          <p:nvPr>
            <p:ph type="pic" sz="quarter" idx="23"/>
          </p:nvPr>
        </p:nvSpPr>
        <p:spPr>
          <a:xfrm>
            <a:off x="7831761" y="1066800"/>
            <a:ext cx="1952847" cy="2362199"/>
          </a:xfrm>
        </p:spPr>
        <p:txBody>
          <a:bodyPr/>
          <a:lstStyle/>
          <a:p>
            <a:endParaRPr lang="en-US"/>
          </a:p>
        </p:txBody>
      </p:sp>
      <p:sp>
        <p:nvSpPr>
          <p:cNvPr id="32" name="Picture Placeholder 9">
            <a:extLst>
              <a:ext uri="{FF2B5EF4-FFF2-40B4-BE49-F238E27FC236}">
                <a16:creationId xmlns:a16="http://schemas.microsoft.com/office/drawing/2014/main" id="{6838DF13-D938-4EC5-8B0D-524E1434B285}"/>
              </a:ext>
            </a:extLst>
          </p:cNvPr>
          <p:cNvSpPr>
            <a:spLocks noGrp="1"/>
          </p:cNvSpPr>
          <p:nvPr>
            <p:ph type="pic" sz="quarter" idx="24"/>
          </p:nvPr>
        </p:nvSpPr>
        <p:spPr>
          <a:xfrm>
            <a:off x="3316464" y="1066799"/>
            <a:ext cx="1952847" cy="2362199"/>
          </a:xfrm>
        </p:spPr>
        <p:txBody>
          <a:bodyPr/>
          <a:lstStyle/>
          <a:p>
            <a:endParaRPr lang="en-US"/>
          </a:p>
        </p:txBody>
      </p:sp>
      <p:sp>
        <p:nvSpPr>
          <p:cNvPr id="34" name="Text Placeholder 6">
            <a:extLst>
              <a:ext uri="{FF2B5EF4-FFF2-40B4-BE49-F238E27FC236}">
                <a16:creationId xmlns:a16="http://schemas.microsoft.com/office/drawing/2014/main" id="{0A923DC6-C1DD-461D-9813-D84D2366D84E}"/>
              </a:ext>
            </a:extLst>
          </p:cNvPr>
          <p:cNvSpPr>
            <a:spLocks noGrp="1"/>
          </p:cNvSpPr>
          <p:nvPr>
            <p:ph type="body" sz="quarter" idx="25"/>
          </p:nvPr>
        </p:nvSpPr>
        <p:spPr>
          <a:xfrm>
            <a:off x="1066802" y="4890973"/>
            <a:ext cx="1952843" cy="1509821"/>
          </a:xfrm>
        </p:spPr>
        <p:txBody>
          <a:bodyPr lIns="0" tIns="0" rIns="0" bIns="0" numCol="1"/>
          <a:lstStyle/>
          <a:p>
            <a:pPr lvl="0"/>
            <a:r>
              <a:rPr lang="en-US"/>
              <a:t>Click to edit Master text styles</a:t>
            </a:r>
          </a:p>
        </p:txBody>
      </p:sp>
      <p:sp>
        <p:nvSpPr>
          <p:cNvPr id="35" name="Text Placeholder 6">
            <a:extLst>
              <a:ext uri="{FF2B5EF4-FFF2-40B4-BE49-F238E27FC236}">
                <a16:creationId xmlns:a16="http://schemas.microsoft.com/office/drawing/2014/main" id="{B79C9D4A-A968-40E2-B751-7DFA445A051B}"/>
              </a:ext>
            </a:extLst>
          </p:cNvPr>
          <p:cNvSpPr>
            <a:spLocks noGrp="1"/>
          </p:cNvSpPr>
          <p:nvPr>
            <p:ph type="body" sz="quarter" idx="26" hasCustomPrompt="1"/>
          </p:nvPr>
        </p:nvSpPr>
        <p:spPr>
          <a:xfrm>
            <a:off x="1066801" y="4513514"/>
            <a:ext cx="1952844"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a:t>Credentials</a:t>
            </a:r>
          </a:p>
        </p:txBody>
      </p:sp>
      <p:sp>
        <p:nvSpPr>
          <p:cNvPr id="36" name="Text Placeholder 9">
            <a:extLst>
              <a:ext uri="{FF2B5EF4-FFF2-40B4-BE49-F238E27FC236}">
                <a16:creationId xmlns:a16="http://schemas.microsoft.com/office/drawing/2014/main" id="{DF7FF4E5-35F4-4AD1-BEA9-10A5BB9A5448}"/>
              </a:ext>
            </a:extLst>
          </p:cNvPr>
          <p:cNvSpPr>
            <a:spLocks noGrp="1"/>
          </p:cNvSpPr>
          <p:nvPr>
            <p:ph type="body" sz="quarter" idx="27" hasCustomPrompt="1"/>
          </p:nvPr>
        </p:nvSpPr>
        <p:spPr>
          <a:xfrm>
            <a:off x="1067135" y="3775075"/>
            <a:ext cx="1952405" cy="672872"/>
          </a:xfrm>
        </p:spPr>
        <p:txBody>
          <a:bodyPr lIns="0" tIns="0" rIns="0" bIns="0" anchor="b"/>
          <a:lstStyle>
            <a:lvl1pPr>
              <a:spcBef>
                <a:spcPts val="0"/>
              </a:spcBef>
              <a:defRPr sz="2000" b="1">
                <a:latin typeface="Century Gothic" panose="020B0502020202020204" pitchFamily="34" charset="0"/>
              </a:defRPr>
            </a:lvl1pPr>
            <a:lvl2pPr marL="342900" indent="0">
              <a:buNone/>
              <a:defRPr/>
            </a:lvl2pPr>
          </a:lstStyle>
          <a:p>
            <a:pPr lvl="0"/>
            <a:r>
              <a:rPr lang="en-US"/>
              <a:t>First Name</a:t>
            </a:r>
          </a:p>
          <a:p>
            <a:pPr lvl="0"/>
            <a:r>
              <a:rPr lang="en-US"/>
              <a:t>Last Name</a:t>
            </a:r>
          </a:p>
        </p:txBody>
      </p:sp>
      <p:sp>
        <p:nvSpPr>
          <p:cNvPr id="37" name="Text Placeholder 6">
            <a:extLst>
              <a:ext uri="{FF2B5EF4-FFF2-40B4-BE49-F238E27FC236}">
                <a16:creationId xmlns:a16="http://schemas.microsoft.com/office/drawing/2014/main" id="{70ADB799-7041-43ED-879E-93D504F62F5D}"/>
              </a:ext>
            </a:extLst>
          </p:cNvPr>
          <p:cNvSpPr>
            <a:spLocks noGrp="1"/>
          </p:cNvSpPr>
          <p:nvPr>
            <p:ph type="body" sz="quarter" idx="28"/>
          </p:nvPr>
        </p:nvSpPr>
        <p:spPr>
          <a:xfrm>
            <a:off x="3319131" y="4890969"/>
            <a:ext cx="1952843" cy="1509821"/>
          </a:xfrm>
        </p:spPr>
        <p:txBody>
          <a:bodyPr lIns="0" tIns="0" rIns="0" bIns="0" numCol="1"/>
          <a:lstStyle/>
          <a:p>
            <a:pPr lvl="0"/>
            <a:r>
              <a:rPr lang="en-US"/>
              <a:t>Click to edit Master text styles</a:t>
            </a:r>
          </a:p>
        </p:txBody>
      </p:sp>
      <p:sp>
        <p:nvSpPr>
          <p:cNvPr id="38" name="Text Placeholder 6">
            <a:extLst>
              <a:ext uri="{FF2B5EF4-FFF2-40B4-BE49-F238E27FC236}">
                <a16:creationId xmlns:a16="http://schemas.microsoft.com/office/drawing/2014/main" id="{613C0018-5284-43A4-BD71-2016525C1C4C}"/>
              </a:ext>
            </a:extLst>
          </p:cNvPr>
          <p:cNvSpPr>
            <a:spLocks noGrp="1"/>
          </p:cNvSpPr>
          <p:nvPr>
            <p:ph type="body" sz="quarter" idx="29" hasCustomPrompt="1"/>
          </p:nvPr>
        </p:nvSpPr>
        <p:spPr>
          <a:xfrm>
            <a:off x="3319130" y="4513510"/>
            <a:ext cx="1952844"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a:t>Credentials</a:t>
            </a:r>
          </a:p>
        </p:txBody>
      </p:sp>
      <p:sp>
        <p:nvSpPr>
          <p:cNvPr id="39" name="Text Placeholder 9">
            <a:extLst>
              <a:ext uri="{FF2B5EF4-FFF2-40B4-BE49-F238E27FC236}">
                <a16:creationId xmlns:a16="http://schemas.microsoft.com/office/drawing/2014/main" id="{4B46CB9D-162F-4C7B-B685-29662ADEFB39}"/>
              </a:ext>
            </a:extLst>
          </p:cNvPr>
          <p:cNvSpPr>
            <a:spLocks noGrp="1"/>
          </p:cNvSpPr>
          <p:nvPr>
            <p:ph type="body" sz="quarter" idx="30" hasCustomPrompt="1"/>
          </p:nvPr>
        </p:nvSpPr>
        <p:spPr>
          <a:xfrm>
            <a:off x="3319464" y="3775071"/>
            <a:ext cx="1952405" cy="672872"/>
          </a:xfrm>
        </p:spPr>
        <p:txBody>
          <a:bodyPr lIns="0" tIns="0" rIns="0" bIns="0" anchor="b"/>
          <a:lstStyle>
            <a:lvl1pPr>
              <a:spcBef>
                <a:spcPts val="0"/>
              </a:spcBef>
              <a:defRPr sz="2000" b="1">
                <a:latin typeface="Century Gothic" panose="020B0502020202020204" pitchFamily="34" charset="0"/>
              </a:defRPr>
            </a:lvl1pPr>
            <a:lvl2pPr marL="342900" indent="0">
              <a:buNone/>
              <a:defRPr/>
            </a:lvl2pPr>
          </a:lstStyle>
          <a:p>
            <a:pPr lvl="0"/>
            <a:r>
              <a:rPr lang="en-US"/>
              <a:t>First Name</a:t>
            </a:r>
          </a:p>
          <a:p>
            <a:pPr lvl="0"/>
            <a:r>
              <a:rPr lang="en-US"/>
              <a:t>Last Name</a:t>
            </a:r>
          </a:p>
        </p:txBody>
      </p:sp>
      <p:sp>
        <p:nvSpPr>
          <p:cNvPr id="40" name="Text Placeholder 6">
            <a:extLst>
              <a:ext uri="{FF2B5EF4-FFF2-40B4-BE49-F238E27FC236}">
                <a16:creationId xmlns:a16="http://schemas.microsoft.com/office/drawing/2014/main" id="{F893A7A1-70F2-4725-A411-79B06C83D4C8}"/>
              </a:ext>
            </a:extLst>
          </p:cNvPr>
          <p:cNvSpPr>
            <a:spLocks noGrp="1"/>
          </p:cNvSpPr>
          <p:nvPr>
            <p:ph type="body" sz="quarter" idx="31"/>
          </p:nvPr>
        </p:nvSpPr>
        <p:spPr>
          <a:xfrm>
            <a:off x="5571459" y="4890965"/>
            <a:ext cx="1952843" cy="1509821"/>
          </a:xfrm>
        </p:spPr>
        <p:txBody>
          <a:bodyPr lIns="0" tIns="0" rIns="0" bIns="0" numCol="1"/>
          <a:lstStyle/>
          <a:p>
            <a:pPr lvl="0"/>
            <a:r>
              <a:rPr lang="en-US"/>
              <a:t>Click to edit Master text styles</a:t>
            </a:r>
          </a:p>
        </p:txBody>
      </p:sp>
      <p:sp>
        <p:nvSpPr>
          <p:cNvPr id="41" name="Text Placeholder 6">
            <a:extLst>
              <a:ext uri="{FF2B5EF4-FFF2-40B4-BE49-F238E27FC236}">
                <a16:creationId xmlns:a16="http://schemas.microsoft.com/office/drawing/2014/main" id="{B461BBA2-E4B3-4896-89B4-38AA8D122CA5}"/>
              </a:ext>
            </a:extLst>
          </p:cNvPr>
          <p:cNvSpPr>
            <a:spLocks noGrp="1"/>
          </p:cNvSpPr>
          <p:nvPr>
            <p:ph type="body" sz="quarter" idx="32" hasCustomPrompt="1"/>
          </p:nvPr>
        </p:nvSpPr>
        <p:spPr>
          <a:xfrm>
            <a:off x="5571458" y="4513506"/>
            <a:ext cx="1952844"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a:t>Credentials</a:t>
            </a:r>
          </a:p>
        </p:txBody>
      </p:sp>
      <p:sp>
        <p:nvSpPr>
          <p:cNvPr id="42" name="Text Placeholder 9">
            <a:extLst>
              <a:ext uri="{FF2B5EF4-FFF2-40B4-BE49-F238E27FC236}">
                <a16:creationId xmlns:a16="http://schemas.microsoft.com/office/drawing/2014/main" id="{1E0DE906-813F-405C-AAE8-9CBA456191C2}"/>
              </a:ext>
            </a:extLst>
          </p:cNvPr>
          <p:cNvSpPr>
            <a:spLocks noGrp="1"/>
          </p:cNvSpPr>
          <p:nvPr>
            <p:ph type="body" sz="quarter" idx="33" hasCustomPrompt="1"/>
          </p:nvPr>
        </p:nvSpPr>
        <p:spPr>
          <a:xfrm>
            <a:off x="5571792" y="3775067"/>
            <a:ext cx="1952405" cy="672872"/>
          </a:xfrm>
        </p:spPr>
        <p:txBody>
          <a:bodyPr lIns="0" tIns="0" rIns="0" bIns="0" anchor="b"/>
          <a:lstStyle>
            <a:lvl1pPr>
              <a:spcBef>
                <a:spcPts val="0"/>
              </a:spcBef>
              <a:defRPr sz="2000" b="1">
                <a:latin typeface="Century Gothic" panose="020B0502020202020204" pitchFamily="34" charset="0"/>
              </a:defRPr>
            </a:lvl1pPr>
            <a:lvl2pPr marL="342900" indent="0">
              <a:buNone/>
              <a:defRPr/>
            </a:lvl2pPr>
          </a:lstStyle>
          <a:p>
            <a:pPr lvl="0"/>
            <a:r>
              <a:rPr lang="en-US"/>
              <a:t>First Name</a:t>
            </a:r>
          </a:p>
          <a:p>
            <a:pPr lvl="0"/>
            <a:r>
              <a:rPr lang="en-US"/>
              <a:t>Last Name</a:t>
            </a:r>
          </a:p>
        </p:txBody>
      </p:sp>
      <p:sp>
        <p:nvSpPr>
          <p:cNvPr id="43" name="Text Placeholder 6">
            <a:extLst>
              <a:ext uri="{FF2B5EF4-FFF2-40B4-BE49-F238E27FC236}">
                <a16:creationId xmlns:a16="http://schemas.microsoft.com/office/drawing/2014/main" id="{4D3081E9-E3D6-400E-9F8D-0AECE1D3B2C9}"/>
              </a:ext>
            </a:extLst>
          </p:cNvPr>
          <p:cNvSpPr>
            <a:spLocks noGrp="1"/>
          </p:cNvSpPr>
          <p:nvPr>
            <p:ph type="body" sz="quarter" idx="34"/>
          </p:nvPr>
        </p:nvSpPr>
        <p:spPr>
          <a:xfrm>
            <a:off x="7831765" y="4890961"/>
            <a:ext cx="1952843" cy="1509821"/>
          </a:xfrm>
        </p:spPr>
        <p:txBody>
          <a:bodyPr lIns="0" tIns="0" rIns="0" bIns="0" numCol="1"/>
          <a:lstStyle/>
          <a:p>
            <a:pPr lvl="0"/>
            <a:r>
              <a:rPr lang="en-US"/>
              <a:t>Click to edit Master text styles</a:t>
            </a:r>
          </a:p>
        </p:txBody>
      </p:sp>
      <p:sp>
        <p:nvSpPr>
          <p:cNvPr id="44" name="Text Placeholder 6">
            <a:extLst>
              <a:ext uri="{FF2B5EF4-FFF2-40B4-BE49-F238E27FC236}">
                <a16:creationId xmlns:a16="http://schemas.microsoft.com/office/drawing/2014/main" id="{A300E33D-076D-445B-AD42-9273B762ACFA}"/>
              </a:ext>
            </a:extLst>
          </p:cNvPr>
          <p:cNvSpPr>
            <a:spLocks noGrp="1"/>
          </p:cNvSpPr>
          <p:nvPr>
            <p:ph type="body" sz="quarter" idx="35" hasCustomPrompt="1"/>
          </p:nvPr>
        </p:nvSpPr>
        <p:spPr>
          <a:xfrm>
            <a:off x="7831764" y="4513502"/>
            <a:ext cx="1952844"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a:t>Credentials</a:t>
            </a:r>
          </a:p>
        </p:txBody>
      </p:sp>
      <p:sp>
        <p:nvSpPr>
          <p:cNvPr id="45" name="Text Placeholder 9">
            <a:extLst>
              <a:ext uri="{FF2B5EF4-FFF2-40B4-BE49-F238E27FC236}">
                <a16:creationId xmlns:a16="http://schemas.microsoft.com/office/drawing/2014/main" id="{284359AC-625A-4C3C-A407-23F20FAB236D}"/>
              </a:ext>
            </a:extLst>
          </p:cNvPr>
          <p:cNvSpPr>
            <a:spLocks noGrp="1"/>
          </p:cNvSpPr>
          <p:nvPr>
            <p:ph type="body" sz="quarter" idx="36" hasCustomPrompt="1"/>
          </p:nvPr>
        </p:nvSpPr>
        <p:spPr>
          <a:xfrm>
            <a:off x="7832098" y="3775063"/>
            <a:ext cx="1952405" cy="672872"/>
          </a:xfrm>
        </p:spPr>
        <p:txBody>
          <a:bodyPr lIns="0" tIns="0" rIns="0" bIns="0" anchor="b"/>
          <a:lstStyle>
            <a:lvl1pPr>
              <a:spcBef>
                <a:spcPts val="0"/>
              </a:spcBef>
              <a:defRPr sz="2000" b="1">
                <a:latin typeface="Century Gothic" panose="020B0502020202020204" pitchFamily="34" charset="0"/>
              </a:defRPr>
            </a:lvl1pPr>
            <a:lvl2pPr marL="342900" indent="0">
              <a:buNone/>
              <a:defRPr/>
            </a:lvl2pPr>
          </a:lstStyle>
          <a:p>
            <a:pPr lvl="0"/>
            <a:r>
              <a:rPr lang="en-US"/>
              <a:t>First Name</a:t>
            </a:r>
          </a:p>
          <a:p>
            <a:pPr lvl="0"/>
            <a:r>
              <a:rPr lang="en-US"/>
              <a:t>Last Name</a:t>
            </a:r>
          </a:p>
        </p:txBody>
      </p:sp>
      <p:sp>
        <p:nvSpPr>
          <p:cNvPr id="46" name="Text Placeholder 6">
            <a:extLst>
              <a:ext uri="{FF2B5EF4-FFF2-40B4-BE49-F238E27FC236}">
                <a16:creationId xmlns:a16="http://schemas.microsoft.com/office/drawing/2014/main" id="{1D598468-2A33-4DE4-9BB5-50B33774FD83}"/>
              </a:ext>
            </a:extLst>
          </p:cNvPr>
          <p:cNvSpPr>
            <a:spLocks noGrp="1"/>
          </p:cNvSpPr>
          <p:nvPr>
            <p:ph type="body" sz="quarter" idx="37"/>
          </p:nvPr>
        </p:nvSpPr>
        <p:spPr>
          <a:xfrm>
            <a:off x="10076115" y="4890979"/>
            <a:ext cx="1952843" cy="1509821"/>
          </a:xfrm>
        </p:spPr>
        <p:txBody>
          <a:bodyPr lIns="0" tIns="0" rIns="0" bIns="0" numCol="1"/>
          <a:lstStyle/>
          <a:p>
            <a:pPr lvl="0"/>
            <a:r>
              <a:rPr lang="en-US"/>
              <a:t>Click to edit Master text styles</a:t>
            </a:r>
          </a:p>
        </p:txBody>
      </p:sp>
      <p:sp>
        <p:nvSpPr>
          <p:cNvPr id="47" name="Text Placeholder 6">
            <a:extLst>
              <a:ext uri="{FF2B5EF4-FFF2-40B4-BE49-F238E27FC236}">
                <a16:creationId xmlns:a16="http://schemas.microsoft.com/office/drawing/2014/main" id="{4831A63B-2AD2-471E-B1A5-7F368F597AC7}"/>
              </a:ext>
            </a:extLst>
          </p:cNvPr>
          <p:cNvSpPr>
            <a:spLocks noGrp="1"/>
          </p:cNvSpPr>
          <p:nvPr>
            <p:ph type="body" sz="quarter" idx="38" hasCustomPrompt="1"/>
          </p:nvPr>
        </p:nvSpPr>
        <p:spPr>
          <a:xfrm>
            <a:off x="10076114" y="4513520"/>
            <a:ext cx="1952844"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a:t>Credentials</a:t>
            </a:r>
          </a:p>
        </p:txBody>
      </p:sp>
      <p:sp>
        <p:nvSpPr>
          <p:cNvPr id="48" name="Text Placeholder 9">
            <a:extLst>
              <a:ext uri="{FF2B5EF4-FFF2-40B4-BE49-F238E27FC236}">
                <a16:creationId xmlns:a16="http://schemas.microsoft.com/office/drawing/2014/main" id="{3CF827AF-9E27-4A40-9A9F-1A467300A482}"/>
              </a:ext>
            </a:extLst>
          </p:cNvPr>
          <p:cNvSpPr>
            <a:spLocks noGrp="1"/>
          </p:cNvSpPr>
          <p:nvPr>
            <p:ph type="body" sz="quarter" idx="39" hasCustomPrompt="1"/>
          </p:nvPr>
        </p:nvSpPr>
        <p:spPr>
          <a:xfrm>
            <a:off x="10076448" y="3775081"/>
            <a:ext cx="1952405" cy="672872"/>
          </a:xfrm>
        </p:spPr>
        <p:txBody>
          <a:bodyPr lIns="0" tIns="0" rIns="0" bIns="0" anchor="b"/>
          <a:lstStyle>
            <a:lvl1pPr>
              <a:spcBef>
                <a:spcPts val="0"/>
              </a:spcBef>
              <a:defRPr sz="2000" b="1">
                <a:latin typeface="Century Gothic" panose="020B0502020202020204" pitchFamily="34" charset="0"/>
              </a:defRPr>
            </a:lvl1pPr>
            <a:lvl2pPr marL="342900" indent="0">
              <a:buNone/>
              <a:defRPr/>
            </a:lvl2pPr>
          </a:lstStyle>
          <a:p>
            <a:pPr lvl="0"/>
            <a:r>
              <a:rPr lang="en-US"/>
              <a:t>First Name</a:t>
            </a:r>
          </a:p>
          <a:p>
            <a:pPr lvl="0"/>
            <a:r>
              <a:rPr lang="en-US"/>
              <a:t>Last Name</a:t>
            </a:r>
          </a:p>
        </p:txBody>
      </p:sp>
    </p:spTree>
    <p:extLst>
      <p:ext uri="{BB962C8B-B14F-4D97-AF65-F5344CB8AC3E}">
        <p14:creationId xmlns:p14="http://schemas.microsoft.com/office/powerpoint/2010/main" val="361404357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1_Profile - 7">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250FA4D-19C5-4673-8445-603C557759AB}"/>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DAC426CB-533E-461A-BAFA-255F99472405}"/>
              </a:ext>
            </a:extLst>
          </p:cNvPr>
          <p:cNvSpPr>
            <a:spLocks noGrp="1"/>
          </p:cNvSpPr>
          <p:nvPr>
            <p:ph type="sldNum" sz="quarter" idx="11"/>
          </p:nvPr>
        </p:nvSpPr>
        <p:spPr/>
        <p:txBody>
          <a:bodyPr/>
          <a:lstStyle/>
          <a:p>
            <a:fld id="{DD01415F-5F32-4771-AE74-55868ADB41CE}" type="slidenum">
              <a:rPr lang="en-US" smtClean="0"/>
              <a:pPr/>
              <a:t>‹#›</a:t>
            </a:fld>
            <a:endParaRPr lang="en-US"/>
          </a:p>
        </p:txBody>
      </p:sp>
      <p:sp>
        <p:nvSpPr>
          <p:cNvPr id="5" name="Picture Placeholder 9">
            <a:extLst>
              <a:ext uri="{FF2B5EF4-FFF2-40B4-BE49-F238E27FC236}">
                <a16:creationId xmlns:a16="http://schemas.microsoft.com/office/drawing/2014/main" id="{2DBFF60B-5B9A-456B-8EB8-EE1E34D86814}"/>
              </a:ext>
            </a:extLst>
          </p:cNvPr>
          <p:cNvSpPr>
            <a:spLocks noGrp="1"/>
          </p:cNvSpPr>
          <p:nvPr>
            <p:ph type="pic" sz="quarter" idx="15"/>
          </p:nvPr>
        </p:nvSpPr>
        <p:spPr>
          <a:xfrm>
            <a:off x="1066800" y="1672173"/>
            <a:ext cx="1648049" cy="1468587"/>
          </a:xfrm>
        </p:spPr>
        <p:txBody>
          <a:bodyPr/>
          <a:lstStyle/>
          <a:p>
            <a:endParaRPr lang="en-US"/>
          </a:p>
        </p:txBody>
      </p:sp>
      <p:sp>
        <p:nvSpPr>
          <p:cNvPr id="24" name="Picture Placeholder 9">
            <a:extLst>
              <a:ext uri="{FF2B5EF4-FFF2-40B4-BE49-F238E27FC236}">
                <a16:creationId xmlns:a16="http://schemas.microsoft.com/office/drawing/2014/main" id="{2BEE1780-0999-4A3A-A319-F8EB7D80E9C8}"/>
              </a:ext>
            </a:extLst>
          </p:cNvPr>
          <p:cNvSpPr>
            <a:spLocks noGrp="1"/>
          </p:cNvSpPr>
          <p:nvPr>
            <p:ph type="pic" sz="quarter" idx="20"/>
          </p:nvPr>
        </p:nvSpPr>
        <p:spPr>
          <a:xfrm>
            <a:off x="5576774" y="1672174"/>
            <a:ext cx="1648049" cy="1468587"/>
          </a:xfrm>
        </p:spPr>
        <p:txBody>
          <a:bodyPr/>
          <a:lstStyle/>
          <a:p>
            <a:endParaRPr lang="en-US"/>
          </a:p>
        </p:txBody>
      </p:sp>
      <p:sp>
        <p:nvSpPr>
          <p:cNvPr id="28" name="Picture Placeholder 9">
            <a:extLst>
              <a:ext uri="{FF2B5EF4-FFF2-40B4-BE49-F238E27FC236}">
                <a16:creationId xmlns:a16="http://schemas.microsoft.com/office/drawing/2014/main" id="{3E1ADEA0-6C7D-4689-97BA-8EBCA27A87F5}"/>
              </a:ext>
            </a:extLst>
          </p:cNvPr>
          <p:cNvSpPr>
            <a:spLocks noGrp="1"/>
          </p:cNvSpPr>
          <p:nvPr>
            <p:ph type="pic" sz="quarter" idx="22"/>
          </p:nvPr>
        </p:nvSpPr>
        <p:spPr>
          <a:xfrm>
            <a:off x="10086751" y="1672174"/>
            <a:ext cx="1648049" cy="1468587"/>
          </a:xfrm>
        </p:spPr>
        <p:txBody>
          <a:bodyPr/>
          <a:lstStyle/>
          <a:p>
            <a:endParaRPr lang="en-US"/>
          </a:p>
        </p:txBody>
      </p:sp>
      <p:sp>
        <p:nvSpPr>
          <p:cNvPr id="30" name="Picture Placeholder 9">
            <a:extLst>
              <a:ext uri="{FF2B5EF4-FFF2-40B4-BE49-F238E27FC236}">
                <a16:creationId xmlns:a16="http://schemas.microsoft.com/office/drawing/2014/main" id="{623E2A4D-F4B6-4497-BCE5-1D9A54DECF7D}"/>
              </a:ext>
            </a:extLst>
          </p:cNvPr>
          <p:cNvSpPr>
            <a:spLocks noGrp="1"/>
          </p:cNvSpPr>
          <p:nvPr>
            <p:ph type="pic" sz="quarter" idx="23"/>
          </p:nvPr>
        </p:nvSpPr>
        <p:spPr>
          <a:xfrm>
            <a:off x="7831761" y="1672173"/>
            <a:ext cx="1648049" cy="1468587"/>
          </a:xfrm>
        </p:spPr>
        <p:txBody>
          <a:bodyPr/>
          <a:lstStyle/>
          <a:p>
            <a:endParaRPr lang="en-US"/>
          </a:p>
        </p:txBody>
      </p:sp>
      <p:sp>
        <p:nvSpPr>
          <p:cNvPr id="32" name="Picture Placeholder 9">
            <a:extLst>
              <a:ext uri="{FF2B5EF4-FFF2-40B4-BE49-F238E27FC236}">
                <a16:creationId xmlns:a16="http://schemas.microsoft.com/office/drawing/2014/main" id="{6838DF13-D938-4EC5-8B0D-524E1434B285}"/>
              </a:ext>
            </a:extLst>
          </p:cNvPr>
          <p:cNvSpPr>
            <a:spLocks noGrp="1"/>
          </p:cNvSpPr>
          <p:nvPr>
            <p:ph type="pic" sz="quarter" idx="24"/>
          </p:nvPr>
        </p:nvSpPr>
        <p:spPr>
          <a:xfrm>
            <a:off x="3316464" y="1672172"/>
            <a:ext cx="1648049" cy="1468587"/>
          </a:xfrm>
        </p:spPr>
        <p:txBody>
          <a:bodyPr/>
          <a:lstStyle/>
          <a:p>
            <a:endParaRPr lang="en-US"/>
          </a:p>
        </p:txBody>
      </p:sp>
      <p:cxnSp>
        <p:nvCxnSpPr>
          <p:cNvPr id="15" name="Straight Connector 14">
            <a:extLst>
              <a:ext uri="{FF2B5EF4-FFF2-40B4-BE49-F238E27FC236}">
                <a16:creationId xmlns:a16="http://schemas.microsoft.com/office/drawing/2014/main" id="{1F2746F5-82A0-4993-A278-5D3C5A1AF716}"/>
              </a:ext>
            </a:extLst>
          </p:cNvPr>
          <p:cNvCxnSpPr>
            <a:cxnSpLocks/>
          </p:cNvCxnSpPr>
          <p:nvPr userDrawn="1"/>
        </p:nvCxnSpPr>
        <p:spPr>
          <a:xfrm>
            <a:off x="3019648" y="1672172"/>
            <a:ext cx="0" cy="4728628"/>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A3B15764-E6FF-41DB-9D01-CC3A1D44B591}"/>
              </a:ext>
            </a:extLst>
          </p:cNvPr>
          <p:cNvCxnSpPr>
            <a:cxnSpLocks/>
          </p:cNvCxnSpPr>
          <p:nvPr userDrawn="1"/>
        </p:nvCxnSpPr>
        <p:spPr>
          <a:xfrm>
            <a:off x="5269312" y="1672172"/>
            <a:ext cx="0" cy="4728627"/>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8FB448C3-1ED6-4443-8139-270D0C0E0B07}"/>
              </a:ext>
            </a:extLst>
          </p:cNvPr>
          <p:cNvCxnSpPr>
            <a:cxnSpLocks/>
          </p:cNvCxnSpPr>
          <p:nvPr userDrawn="1"/>
        </p:nvCxnSpPr>
        <p:spPr>
          <a:xfrm>
            <a:off x="7527918" y="1672172"/>
            <a:ext cx="0" cy="4728628"/>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4B17D459-A282-4758-9A03-6DA093FB3C09}"/>
              </a:ext>
            </a:extLst>
          </p:cNvPr>
          <p:cNvCxnSpPr>
            <a:cxnSpLocks/>
          </p:cNvCxnSpPr>
          <p:nvPr userDrawn="1"/>
        </p:nvCxnSpPr>
        <p:spPr>
          <a:xfrm>
            <a:off x="9784609" y="1672172"/>
            <a:ext cx="0" cy="4728627"/>
          </a:xfrm>
          <a:prstGeom prst="line">
            <a:avLst/>
          </a:prstGeom>
        </p:spPr>
        <p:style>
          <a:lnRef idx="1">
            <a:schemeClr val="dk1"/>
          </a:lnRef>
          <a:fillRef idx="0">
            <a:schemeClr val="dk1"/>
          </a:fillRef>
          <a:effectRef idx="0">
            <a:schemeClr val="dk1"/>
          </a:effectRef>
          <a:fontRef idx="minor">
            <a:schemeClr val="tx1"/>
          </a:fontRef>
        </p:style>
      </p:cxnSp>
      <p:sp>
        <p:nvSpPr>
          <p:cNvPr id="22" name="Title 21">
            <a:extLst>
              <a:ext uri="{FF2B5EF4-FFF2-40B4-BE49-F238E27FC236}">
                <a16:creationId xmlns:a16="http://schemas.microsoft.com/office/drawing/2014/main" id="{959BC1E9-62E4-417D-AD77-CA7A7DACE4DD}"/>
              </a:ext>
            </a:extLst>
          </p:cNvPr>
          <p:cNvSpPr>
            <a:spLocks noGrp="1"/>
          </p:cNvSpPr>
          <p:nvPr>
            <p:ph type="title" hasCustomPrompt="1"/>
          </p:nvPr>
        </p:nvSpPr>
        <p:spPr>
          <a:xfrm>
            <a:off x="1066800" y="1066800"/>
            <a:ext cx="10668000" cy="427038"/>
          </a:xfrm>
        </p:spPr>
        <p:txBody>
          <a:bodyPr/>
          <a:lstStyle>
            <a:lvl1pPr>
              <a:defRPr/>
            </a:lvl1pPr>
          </a:lstStyle>
          <a:p>
            <a:r>
              <a:rPr lang="en-US"/>
              <a:t>Speakers</a:t>
            </a:r>
          </a:p>
        </p:txBody>
      </p:sp>
      <p:sp>
        <p:nvSpPr>
          <p:cNvPr id="34" name="Text Placeholder 6">
            <a:extLst>
              <a:ext uri="{FF2B5EF4-FFF2-40B4-BE49-F238E27FC236}">
                <a16:creationId xmlns:a16="http://schemas.microsoft.com/office/drawing/2014/main" id="{69CDBE1A-42F6-467A-AE0E-4DFA9DAFAD11}"/>
              </a:ext>
            </a:extLst>
          </p:cNvPr>
          <p:cNvSpPr>
            <a:spLocks noGrp="1"/>
          </p:cNvSpPr>
          <p:nvPr>
            <p:ph type="body" sz="quarter" idx="25"/>
          </p:nvPr>
        </p:nvSpPr>
        <p:spPr>
          <a:xfrm>
            <a:off x="1066802" y="4613326"/>
            <a:ext cx="1647087" cy="1787474"/>
          </a:xfrm>
        </p:spPr>
        <p:txBody>
          <a:bodyPr lIns="0" tIns="0" rIns="0" bIns="0" numCol="1"/>
          <a:lstStyle/>
          <a:p>
            <a:pPr lvl="0"/>
            <a:r>
              <a:rPr lang="en-US"/>
              <a:t>Click to edit Master text styles</a:t>
            </a:r>
          </a:p>
        </p:txBody>
      </p:sp>
      <p:sp>
        <p:nvSpPr>
          <p:cNvPr id="35" name="Text Placeholder 6">
            <a:extLst>
              <a:ext uri="{FF2B5EF4-FFF2-40B4-BE49-F238E27FC236}">
                <a16:creationId xmlns:a16="http://schemas.microsoft.com/office/drawing/2014/main" id="{BD420A9B-A782-406C-8BDB-E3C0FEFCE8BB}"/>
              </a:ext>
            </a:extLst>
          </p:cNvPr>
          <p:cNvSpPr>
            <a:spLocks noGrp="1"/>
          </p:cNvSpPr>
          <p:nvPr>
            <p:ph type="body" sz="quarter" idx="26" hasCustomPrompt="1"/>
          </p:nvPr>
        </p:nvSpPr>
        <p:spPr>
          <a:xfrm>
            <a:off x="1066801" y="4235867"/>
            <a:ext cx="1647088"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a:t>Credentials</a:t>
            </a:r>
          </a:p>
        </p:txBody>
      </p:sp>
      <p:sp>
        <p:nvSpPr>
          <p:cNvPr id="36" name="Text Placeholder 9">
            <a:extLst>
              <a:ext uri="{FF2B5EF4-FFF2-40B4-BE49-F238E27FC236}">
                <a16:creationId xmlns:a16="http://schemas.microsoft.com/office/drawing/2014/main" id="{0BD0B8E4-9956-4BF6-ACA0-A5B6EC8530EB}"/>
              </a:ext>
            </a:extLst>
          </p:cNvPr>
          <p:cNvSpPr>
            <a:spLocks noGrp="1"/>
          </p:cNvSpPr>
          <p:nvPr>
            <p:ph type="body" sz="quarter" idx="27" hasCustomPrompt="1"/>
          </p:nvPr>
        </p:nvSpPr>
        <p:spPr>
          <a:xfrm>
            <a:off x="1067136" y="3497428"/>
            <a:ext cx="1646718" cy="672872"/>
          </a:xfrm>
        </p:spPr>
        <p:txBody>
          <a:bodyPr lIns="0" tIns="0" rIns="0" bIns="0" anchor="b"/>
          <a:lstStyle>
            <a:lvl1pPr>
              <a:spcBef>
                <a:spcPts val="0"/>
              </a:spcBef>
              <a:defRPr sz="2000" b="1">
                <a:latin typeface="Century Gothic" panose="020B0502020202020204" pitchFamily="34" charset="0"/>
              </a:defRPr>
            </a:lvl1pPr>
            <a:lvl2pPr marL="342900" indent="0">
              <a:buNone/>
              <a:defRPr/>
            </a:lvl2pPr>
          </a:lstStyle>
          <a:p>
            <a:pPr lvl="0"/>
            <a:r>
              <a:rPr lang="en-US"/>
              <a:t>First Name</a:t>
            </a:r>
          </a:p>
          <a:p>
            <a:pPr lvl="0"/>
            <a:r>
              <a:rPr lang="en-US"/>
              <a:t>Last Name</a:t>
            </a:r>
          </a:p>
        </p:txBody>
      </p:sp>
      <p:sp>
        <p:nvSpPr>
          <p:cNvPr id="37" name="Text Placeholder 6">
            <a:extLst>
              <a:ext uri="{FF2B5EF4-FFF2-40B4-BE49-F238E27FC236}">
                <a16:creationId xmlns:a16="http://schemas.microsoft.com/office/drawing/2014/main" id="{AC0FCA7E-7A78-4AB2-ACAE-90E9F94EFD7F}"/>
              </a:ext>
            </a:extLst>
          </p:cNvPr>
          <p:cNvSpPr>
            <a:spLocks noGrp="1"/>
          </p:cNvSpPr>
          <p:nvPr>
            <p:ph type="body" sz="quarter" idx="28"/>
          </p:nvPr>
        </p:nvSpPr>
        <p:spPr>
          <a:xfrm>
            <a:off x="3314764" y="4613326"/>
            <a:ext cx="1647087" cy="1787474"/>
          </a:xfrm>
        </p:spPr>
        <p:txBody>
          <a:bodyPr lIns="0" tIns="0" rIns="0" bIns="0" numCol="1"/>
          <a:lstStyle/>
          <a:p>
            <a:pPr lvl="0"/>
            <a:r>
              <a:rPr lang="en-US"/>
              <a:t>Click to edit Master text styles</a:t>
            </a:r>
          </a:p>
        </p:txBody>
      </p:sp>
      <p:sp>
        <p:nvSpPr>
          <p:cNvPr id="38" name="Text Placeholder 6">
            <a:extLst>
              <a:ext uri="{FF2B5EF4-FFF2-40B4-BE49-F238E27FC236}">
                <a16:creationId xmlns:a16="http://schemas.microsoft.com/office/drawing/2014/main" id="{E7251C1C-4D47-409E-8B78-F46C8106B036}"/>
              </a:ext>
            </a:extLst>
          </p:cNvPr>
          <p:cNvSpPr>
            <a:spLocks noGrp="1"/>
          </p:cNvSpPr>
          <p:nvPr>
            <p:ph type="body" sz="quarter" idx="29" hasCustomPrompt="1"/>
          </p:nvPr>
        </p:nvSpPr>
        <p:spPr>
          <a:xfrm>
            <a:off x="3314763" y="4235867"/>
            <a:ext cx="1647088"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a:t>Credentials</a:t>
            </a:r>
          </a:p>
        </p:txBody>
      </p:sp>
      <p:sp>
        <p:nvSpPr>
          <p:cNvPr id="39" name="Text Placeholder 9">
            <a:extLst>
              <a:ext uri="{FF2B5EF4-FFF2-40B4-BE49-F238E27FC236}">
                <a16:creationId xmlns:a16="http://schemas.microsoft.com/office/drawing/2014/main" id="{D60F9786-73AB-4D89-88D6-95BB0AEAAE66}"/>
              </a:ext>
            </a:extLst>
          </p:cNvPr>
          <p:cNvSpPr>
            <a:spLocks noGrp="1"/>
          </p:cNvSpPr>
          <p:nvPr>
            <p:ph type="body" sz="quarter" idx="30" hasCustomPrompt="1"/>
          </p:nvPr>
        </p:nvSpPr>
        <p:spPr>
          <a:xfrm>
            <a:off x="3315098" y="3497428"/>
            <a:ext cx="1646718" cy="672872"/>
          </a:xfrm>
        </p:spPr>
        <p:txBody>
          <a:bodyPr lIns="0" tIns="0" rIns="0" bIns="0" anchor="b"/>
          <a:lstStyle>
            <a:lvl1pPr>
              <a:spcBef>
                <a:spcPts val="0"/>
              </a:spcBef>
              <a:defRPr sz="2000" b="1">
                <a:latin typeface="Century Gothic" panose="020B0502020202020204" pitchFamily="34" charset="0"/>
              </a:defRPr>
            </a:lvl1pPr>
            <a:lvl2pPr marL="342900" indent="0">
              <a:buNone/>
              <a:defRPr/>
            </a:lvl2pPr>
          </a:lstStyle>
          <a:p>
            <a:pPr lvl="0"/>
            <a:r>
              <a:rPr lang="en-US"/>
              <a:t>First Name</a:t>
            </a:r>
          </a:p>
          <a:p>
            <a:pPr lvl="0"/>
            <a:r>
              <a:rPr lang="en-US"/>
              <a:t>Last Name</a:t>
            </a:r>
          </a:p>
        </p:txBody>
      </p:sp>
      <p:sp>
        <p:nvSpPr>
          <p:cNvPr id="40" name="Text Placeholder 6">
            <a:extLst>
              <a:ext uri="{FF2B5EF4-FFF2-40B4-BE49-F238E27FC236}">
                <a16:creationId xmlns:a16="http://schemas.microsoft.com/office/drawing/2014/main" id="{E5B6CBF5-0653-467D-BD61-9018FBE50249}"/>
              </a:ext>
            </a:extLst>
          </p:cNvPr>
          <p:cNvSpPr>
            <a:spLocks noGrp="1"/>
          </p:cNvSpPr>
          <p:nvPr>
            <p:ph type="body" sz="quarter" idx="31"/>
          </p:nvPr>
        </p:nvSpPr>
        <p:spPr>
          <a:xfrm>
            <a:off x="5564392" y="4613326"/>
            <a:ext cx="1647087" cy="1787474"/>
          </a:xfrm>
        </p:spPr>
        <p:txBody>
          <a:bodyPr lIns="0" tIns="0" rIns="0" bIns="0" numCol="1"/>
          <a:lstStyle/>
          <a:p>
            <a:pPr lvl="0"/>
            <a:r>
              <a:rPr lang="en-US"/>
              <a:t>Click to edit Master text styles</a:t>
            </a:r>
          </a:p>
        </p:txBody>
      </p:sp>
      <p:sp>
        <p:nvSpPr>
          <p:cNvPr id="41" name="Text Placeholder 6">
            <a:extLst>
              <a:ext uri="{FF2B5EF4-FFF2-40B4-BE49-F238E27FC236}">
                <a16:creationId xmlns:a16="http://schemas.microsoft.com/office/drawing/2014/main" id="{285BFE41-43F6-4280-8E02-683A11B50FE9}"/>
              </a:ext>
            </a:extLst>
          </p:cNvPr>
          <p:cNvSpPr>
            <a:spLocks noGrp="1"/>
          </p:cNvSpPr>
          <p:nvPr>
            <p:ph type="body" sz="quarter" idx="32" hasCustomPrompt="1"/>
          </p:nvPr>
        </p:nvSpPr>
        <p:spPr>
          <a:xfrm>
            <a:off x="5564391" y="4235867"/>
            <a:ext cx="1647088"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a:t>Credentials</a:t>
            </a:r>
          </a:p>
        </p:txBody>
      </p:sp>
      <p:sp>
        <p:nvSpPr>
          <p:cNvPr id="42" name="Text Placeholder 9">
            <a:extLst>
              <a:ext uri="{FF2B5EF4-FFF2-40B4-BE49-F238E27FC236}">
                <a16:creationId xmlns:a16="http://schemas.microsoft.com/office/drawing/2014/main" id="{7A64D7DD-9246-4DCA-BECA-8189269B4DAF}"/>
              </a:ext>
            </a:extLst>
          </p:cNvPr>
          <p:cNvSpPr>
            <a:spLocks noGrp="1"/>
          </p:cNvSpPr>
          <p:nvPr>
            <p:ph type="body" sz="quarter" idx="33" hasCustomPrompt="1"/>
          </p:nvPr>
        </p:nvSpPr>
        <p:spPr>
          <a:xfrm>
            <a:off x="5564726" y="3497428"/>
            <a:ext cx="1646718" cy="672872"/>
          </a:xfrm>
        </p:spPr>
        <p:txBody>
          <a:bodyPr lIns="0" tIns="0" rIns="0" bIns="0" anchor="b"/>
          <a:lstStyle>
            <a:lvl1pPr>
              <a:spcBef>
                <a:spcPts val="0"/>
              </a:spcBef>
              <a:defRPr sz="2000" b="1">
                <a:latin typeface="Century Gothic" panose="020B0502020202020204" pitchFamily="34" charset="0"/>
              </a:defRPr>
            </a:lvl1pPr>
            <a:lvl2pPr marL="342900" indent="0">
              <a:buNone/>
              <a:defRPr/>
            </a:lvl2pPr>
          </a:lstStyle>
          <a:p>
            <a:pPr lvl="0"/>
            <a:r>
              <a:rPr lang="en-US"/>
              <a:t>First Name</a:t>
            </a:r>
          </a:p>
          <a:p>
            <a:pPr lvl="0"/>
            <a:r>
              <a:rPr lang="en-US"/>
              <a:t>Last Name</a:t>
            </a:r>
          </a:p>
        </p:txBody>
      </p:sp>
      <p:sp>
        <p:nvSpPr>
          <p:cNvPr id="43" name="Text Placeholder 6">
            <a:extLst>
              <a:ext uri="{FF2B5EF4-FFF2-40B4-BE49-F238E27FC236}">
                <a16:creationId xmlns:a16="http://schemas.microsoft.com/office/drawing/2014/main" id="{11498FF5-C71F-4F2C-AFE6-C32D1F05E1B0}"/>
              </a:ext>
            </a:extLst>
          </p:cNvPr>
          <p:cNvSpPr>
            <a:spLocks noGrp="1"/>
          </p:cNvSpPr>
          <p:nvPr>
            <p:ph type="body" sz="quarter" idx="34"/>
          </p:nvPr>
        </p:nvSpPr>
        <p:spPr>
          <a:xfrm>
            <a:off x="7832718" y="4613326"/>
            <a:ext cx="1647087" cy="1787474"/>
          </a:xfrm>
        </p:spPr>
        <p:txBody>
          <a:bodyPr lIns="0" tIns="0" rIns="0" bIns="0" numCol="1"/>
          <a:lstStyle/>
          <a:p>
            <a:pPr lvl="0"/>
            <a:r>
              <a:rPr lang="en-US"/>
              <a:t>Click to edit Master text styles</a:t>
            </a:r>
          </a:p>
        </p:txBody>
      </p:sp>
      <p:sp>
        <p:nvSpPr>
          <p:cNvPr id="44" name="Text Placeholder 6">
            <a:extLst>
              <a:ext uri="{FF2B5EF4-FFF2-40B4-BE49-F238E27FC236}">
                <a16:creationId xmlns:a16="http://schemas.microsoft.com/office/drawing/2014/main" id="{37653DC7-359E-473D-8CA4-C5C1AA26AAE0}"/>
              </a:ext>
            </a:extLst>
          </p:cNvPr>
          <p:cNvSpPr>
            <a:spLocks noGrp="1"/>
          </p:cNvSpPr>
          <p:nvPr>
            <p:ph type="body" sz="quarter" idx="35" hasCustomPrompt="1"/>
          </p:nvPr>
        </p:nvSpPr>
        <p:spPr>
          <a:xfrm>
            <a:off x="7832717" y="4235867"/>
            <a:ext cx="1647088"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a:t>Credentials</a:t>
            </a:r>
          </a:p>
        </p:txBody>
      </p:sp>
      <p:sp>
        <p:nvSpPr>
          <p:cNvPr id="45" name="Text Placeholder 9">
            <a:extLst>
              <a:ext uri="{FF2B5EF4-FFF2-40B4-BE49-F238E27FC236}">
                <a16:creationId xmlns:a16="http://schemas.microsoft.com/office/drawing/2014/main" id="{0795A046-052B-4D12-8A4F-562037BC8197}"/>
              </a:ext>
            </a:extLst>
          </p:cNvPr>
          <p:cNvSpPr>
            <a:spLocks noGrp="1"/>
          </p:cNvSpPr>
          <p:nvPr>
            <p:ph type="body" sz="quarter" idx="36" hasCustomPrompt="1"/>
          </p:nvPr>
        </p:nvSpPr>
        <p:spPr>
          <a:xfrm>
            <a:off x="7833052" y="3497428"/>
            <a:ext cx="1646718" cy="672872"/>
          </a:xfrm>
        </p:spPr>
        <p:txBody>
          <a:bodyPr lIns="0" tIns="0" rIns="0" bIns="0" anchor="b"/>
          <a:lstStyle>
            <a:lvl1pPr>
              <a:spcBef>
                <a:spcPts val="0"/>
              </a:spcBef>
              <a:defRPr sz="2000" b="1">
                <a:latin typeface="Century Gothic" panose="020B0502020202020204" pitchFamily="34" charset="0"/>
              </a:defRPr>
            </a:lvl1pPr>
            <a:lvl2pPr marL="342900" indent="0">
              <a:buNone/>
              <a:defRPr/>
            </a:lvl2pPr>
          </a:lstStyle>
          <a:p>
            <a:pPr lvl="0"/>
            <a:r>
              <a:rPr lang="en-US"/>
              <a:t>First Name</a:t>
            </a:r>
          </a:p>
          <a:p>
            <a:pPr lvl="0"/>
            <a:r>
              <a:rPr lang="en-US"/>
              <a:t>Last Name</a:t>
            </a:r>
          </a:p>
        </p:txBody>
      </p:sp>
      <p:sp>
        <p:nvSpPr>
          <p:cNvPr id="46" name="Text Placeholder 6">
            <a:extLst>
              <a:ext uri="{FF2B5EF4-FFF2-40B4-BE49-F238E27FC236}">
                <a16:creationId xmlns:a16="http://schemas.microsoft.com/office/drawing/2014/main" id="{9D576285-2168-4C9F-85EF-BE693501AF7B}"/>
              </a:ext>
            </a:extLst>
          </p:cNvPr>
          <p:cNvSpPr>
            <a:spLocks noGrp="1"/>
          </p:cNvSpPr>
          <p:nvPr>
            <p:ph type="body" sz="quarter" idx="37"/>
          </p:nvPr>
        </p:nvSpPr>
        <p:spPr>
          <a:xfrm>
            <a:off x="10086751" y="4613326"/>
            <a:ext cx="1647087" cy="1787474"/>
          </a:xfrm>
        </p:spPr>
        <p:txBody>
          <a:bodyPr lIns="0" tIns="0" rIns="0" bIns="0" numCol="1"/>
          <a:lstStyle/>
          <a:p>
            <a:pPr lvl="0"/>
            <a:r>
              <a:rPr lang="en-US"/>
              <a:t>Click to edit Master text styles</a:t>
            </a:r>
          </a:p>
        </p:txBody>
      </p:sp>
      <p:sp>
        <p:nvSpPr>
          <p:cNvPr id="47" name="Text Placeholder 6">
            <a:extLst>
              <a:ext uri="{FF2B5EF4-FFF2-40B4-BE49-F238E27FC236}">
                <a16:creationId xmlns:a16="http://schemas.microsoft.com/office/drawing/2014/main" id="{C4D0B91A-B250-4E2C-9A4C-C9CD258B34AB}"/>
              </a:ext>
            </a:extLst>
          </p:cNvPr>
          <p:cNvSpPr>
            <a:spLocks noGrp="1"/>
          </p:cNvSpPr>
          <p:nvPr>
            <p:ph type="body" sz="quarter" idx="38" hasCustomPrompt="1"/>
          </p:nvPr>
        </p:nvSpPr>
        <p:spPr>
          <a:xfrm>
            <a:off x="10086750" y="4235867"/>
            <a:ext cx="1647088"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a:t>Credentials</a:t>
            </a:r>
          </a:p>
        </p:txBody>
      </p:sp>
      <p:sp>
        <p:nvSpPr>
          <p:cNvPr id="48" name="Text Placeholder 9">
            <a:extLst>
              <a:ext uri="{FF2B5EF4-FFF2-40B4-BE49-F238E27FC236}">
                <a16:creationId xmlns:a16="http://schemas.microsoft.com/office/drawing/2014/main" id="{C97E3C2E-8F64-4FBC-9BCE-50948ADBC1CC}"/>
              </a:ext>
            </a:extLst>
          </p:cNvPr>
          <p:cNvSpPr>
            <a:spLocks noGrp="1"/>
          </p:cNvSpPr>
          <p:nvPr>
            <p:ph type="body" sz="quarter" idx="39" hasCustomPrompt="1"/>
          </p:nvPr>
        </p:nvSpPr>
        <p:spPr>
          <a:xfrm>
            <a:off x="10087085" y="3497428"/>
            <a:ext cx="1646718" cy="672872"/>
          </a:xfrm>
        </p:spPr>
        <p:txBody>
          <a:bodyPr lIns="0" tIns="0" rIns="0" bIns="0" anchor="b"/>
          <a:lstStyle>
            <a:lvl1pPr>
              <a:spcBef>
                <a:spcPts val="0"/>
              </a:spcBef>
              <a:defRPr sz="2000" b="1">
                <a:latin typeface="Century Gothic" panose="020B0502020202020204" pitchFamily="34" charset="0"/>
              </a:defRPr>
            </a:lvl1pPr>
            <a:lvl2pPr marL="342900" indent="0">
              <a:buNone/>
              <a:defRPr/>
            </a:lvl2pPr>
          </a:lstStyle>
          <a:p>
            <a:pPr lvl="0"/>
            <a:r>
              <a:rPr lang="en-US"/>
              <a:t>First Name</a:t>
            </a:r>
          </a:p>
          <a:p>
            <a:pPr lvl="0"/>
            <a:r>
              <a:rPr lang="en-US"/>
              <a:t>Last Name</a:t>
            </a:r>
          </a:p>
        </p:txBody>
      </p:sp>
    </p:spTree>
    <p:extLst>
      <p:ext uri="{BB962C8B-B14F-4D97-AF65-F5344CB8AC3E}">
        <p14:creationId xmlns:p14="http://schemas.microsoft.com/office/powerpoint/2010/main" val="260020135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1_Profile - 8">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250FA4D-19C5-4673-8445-603C557759AB}"/>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DAC426CB-533E-461A-BAFA-255F99472405}"/>
              </a:ext>
            </a:extLst>
          </p:cNvPr>
          <p:cNvSpPr>
            <a:spLocks noGrp="1"/>
          </p:cNvSpPr>
          <p:nvPr>
            <p:ph type="sldNum" sz="quarter" idx="11"/>
          </p:nvPr>
        </p:nvSpPr>
        <p:spPr/>
        <p:txBody>
          <a:bodyPr/>
          <a:lstStyle/>
          <a:p>
            <a:fld id="{DD01415F-5F32-4771-AE74-55868ADB41CE}" type="slidenum">
              <a:rPr lang="en-US" smtClean="0"/>
              <a:pPr/>
              <a:t>‹#›</a:t>
            </a:fld>
            <a:endParaRPr lang="en-US"/>
          </a:p>
        </p:txBody>
      </p:sp>
      <p:sp>
        <p:nvSpPr>
          <p:cNvPr id="54" name="Text Placeholder 9">
            <a:extLst>
              <a:ext uri="{FF2B5EF4-FFF2-40B4-BE49-F238E27FC236}">
                <a16:creationId xmlns:a16="http://schemas.microsoft.com/office/drawing/2014/main" id="{5DF02A14-1598-4A28-B657-EEFC9753E98B}"/>
              </a:ext>
            </a:extLst>
          </p:cNvPr>
          <p:cNvSpPr>
            <a:spLocks noGrp="1"/>
          </p:cNvSpPr>
          <p:nvPr>
            <p:ph type="body" sz="quarter" idx="27" hasCustomPrompt="1"/>
          </p:nvPr>
        </p:nvSpPr>
        <p:spPr>
          <a:xfrm>
            <a:off x="1409695" y="2728063"/>
            <a:ext cx="1966065" cy="700935"/>
          </a:xfrm>
          <a:solidFill>
            <a:schemeClr val="bg1"/>
          </a:solidFill>
        </p:spPr>
        <p:txBody>
          <a:bodyPr lIns="91440" tIns="45720" rIns="0" bIns="0" anchor="t"/>
          <a:lstStyle>
            <a:lvl1pPr>
              <a:spcBef>
                <a:spcPts val="0"/>
              </a:spcBef>
              <a:defRPr sz="1600" b="1">
                <a:latin typeface="Century Gothic" panose="020B0502020202020204" pitchFamily="34" charset="0"/>
              </a:defRPr>
            </a:lvl1pPr>
            <a:lvl2pPr marL="342900" indent="0">
              <a:buNone/>
              <a:defRPr/>
            </a:lvl2pPr>
          </a:lstStyle>
          <a:p>
            <a:pPr lvl="0"/>
            <a:r>
              <a:rPr lang="en-US"/>
              <a:t>First Name</a:t>
            </a:r>
          </a:p>
          <a:p>
            <a:pPr lvl="0"/>
            <a:r>
              <a:rPr lang="en-US"/>
              <a:t>Last Name</a:t>
            </a:r>
          </a:p>
        </p:txBody>
      </p:sp>
      <p:sp>
        <p:nvSpPr>
          <p:cNvPr id="55" name="Text Placeholder 9">
            <a:extLst>
              <a:ext uri="{FF2B5EF4-FFF2-40B4-BE49-F238E27FC236}">
                <a16:creationId xmlns:a16="http://schemas.microsoft.com/office/drawing/2014/main" id="{00741A7A-C4B5-4BEA-88E6-D284AD884FA1}"/>
              </a:ext>
            </a:extLst>
          </p:cNvPr>
          <p:cNvSpPr>
            <a:spLocks noGrp="1"/>
          </p:cNvSpPr>
          <p:nvPr>
            <p:ph type="body" sz="quarter" idx="28" hasCustomPrompt="1"/>
          </p:nvPr>
        </p:nvSpPr>
        <p:spPr>
          <a:xfrm>
            <a:off x="1409694" y="5699864"/>
            <a:ext cx="1966065" cy="700935"/>
          </a:xfrm>
          <a:solidFill>
            <a:schemeClr val="bg1"/>
          </a:solidFill>
        </p:spPr>
        <p:txBody>
          <a:bodyPr lIns="91440" tIns="45720" rIns="0" bIns="0" anchor="t"/>
          <a:lstStyle>
            <a:lvl1pPr>
              <a:spcBef>
                <a:spcPts val="0"/>
              </a:spcBef>
              <a:defRPr sz="1600" b="1">
                <a:latin typeface="Century Gothic" panose="020B0502020202020204" pitchFamily="34" charset="0"/>
              </a:defRPr>
            </a:lvl1pPr>
            <a:lvl2pPr marL="342900" indent="0">
              <a:buNone/>
              <a:defRPr/>
            </a:lvl2pPr>
          </a:lstStyle>
          <a:p>
            <a:pPr lvl="0"/>
            <a:r>
              <a:rPr lang="en-US"/>
              <a:t>First Name</a:t>
            </a:r>
          </a:p>
          <a:p>
            <a:pPr lvl="0"/>
            <a:r>
              <a:rPr lang="en-US"/>
              <a:t>Last Name</a:t>
            </a:r>
          </a:p>
        </p:txBody>
      </p:sp>
      <p:sp>
        <p:nvSpPr>
          <p:cNvPr id="56" name="Text Placeholder 9">
            <a:extLst>
              <a:ext uri="{FF2B5EF4-FFF2-40B4-BE49-F238E27FC236}">
                <a16:creationId xmlns:a16="http://schemas.microsoft.com/office/drawing/2014/main" id="{27972EF4-12EF-4E35-ADB5-93401658737B}"/>
              </a:ext>
            </a:extLst>
          </p:cNvPr>
          <p:cNvSpPr>
            <a:spLocks noGrp="1"/>
          </p:cNvSpPr>
          <p:nvPr>
            <p:ph type="body" sz="quarter" idx="29" hasCustomPrompt="1"/>
          </p:nvPr>
        </p:nvSpPr>
        <p:spPr>
          <a:xfrm>
            <a:off x="3886383" y="2728063"/>
            <a:ext cx="1966065" cy="700935"/>
          </a:xfrm>
          <a:solidFill>
            <a:schemeClr val="bg1"/>
          </a:solidFill>
        </p:spPr>
        <p:txBody>
          <a:bodyPr lIns="91440" tIns="45720" rIns="0" bIns="0" anchor="t"/>
          <a:lstStyle>
            <a:lvl1pPr>
              <a:spcBef>
                <a:spcPts val="0"/>
              </a:spcBef>
              <a:defRPr sz="1600" b="1">
                <a:latin typeface="Century Gothic" panose="020B0502020202020204" pitchFamily="34" charset="0"/>
              </a:defRPr>
            </a:lvl1pPr>
            <a:lvl2pPr marL="342900" indent="0">
              <a:buNone/>
              <a:defRPr/>
            </a:lvl2pPr>
          </a:lstStyle>
          <a:p>
            <a:pPr lvl="0"/>
            <a:r>
              <a:rPr lang="en-US"/>
              <a:t>First Name</a:t>
            </a:r>
          </a:p>
          <a:p>
            <a:pPr lvl="0"/>
            <a:r>
              <a:rPr lang="en-US"/>
              <a:t>Last Name</a:t>
            </a:r>
          </a:p>
        </p:txBody>
      </p:sp>
      <p:sp>
        <p:nvSpPr>
          <p:cNvPr id="57" name="Text Placeholder 9">
            <a:extLst>
              <a:ext uri="{FF2B5EF4-FFF2-40B4-BE49-F238E27FC236}">
                <a16:creationId xmlns:a16="http://schemas.microsoft.com/office/drawing/2014/main" id="{AD64064C-DF93-4776-B4C5-C2505A746C22}"/>
              </a:ext>
            </a:extLst>
          </p:cNvPr>
          <p:cNvSpPr>
            <a:spLocks noGrp="1"/>
          </p:cNvSpPr>
          <p:nvPr>
            <p:ph type="body" sz="quarter" idx="30" hasCustomPrompt="1"/>
          </p:nvPr>
        </p:nvSpPr>
        <p:spPr>
          <a:xfrm>
            <a:off x="3886382" y="5699864"/>
            <a:ext cx="1966065" cy="700935"/>
          </a:xfrm>
          <a:solidFill>
            <a:schemeClr val="bg1"/>
          </a:solidFill>
        </p:spPr>
        <p:txBody>
          <a:bodyPr lIns="91440" tIns="45720" rIns="0" bIns="0" anchor="t"/>
          <a:lstStyle>
            <a:lvl1pPr>
              <a:spcBef>
                <a:spcPts val="0"/>
              </a:spcBef>
              <a:defRPr sz="1600" b="1">
                <a:latin typeface="Century Gothic" panose="020B0502020202020204" pitchFamily="34" charset="0"/>
              </a:defRPr>
            </a:lvl1pPr>
            <a:lvl2pPr marL="342900" indent="0">
              <a:buNone/>
              <a:defRPr/>
            </a:lvl2pPr>
          </a:lstStyle>
          <a:p>
            <a:pPr lvl="0"/>
            <a:r>
              <a:rPr lang="en-US"/>
              <a:t>First Name</a:t>
            </a:r>
          </a:p>
          <a:p>
            <a:pPr lvl="0"/>
            <a:r>
              <a:rPr lang="en-US"/>
              <a:t>Last Name</a:t>
            </a:r>
          </a:p>
        </p:txBody>
      </p:sp>
      <p:sp>
        <p:nvSpPr>
          <p:cNvPr id="58" name="Text Placeholder 9">
            <a:extLst>
              <a:ext uri="{FF2B5EF4-FFF2-40B4-BE49-F238E27FC236}">
                <a16:creationId xmlns:a16="http://schemas.microsoft.com/office/drawing/2014/main" id="{B842FA7A-C305-41C4-9811-CD581B720471}"/>
              </a:ext>
            </a:extLst>
          </p:cNvPr>
          <p:cNvSpPr>
            <a:spLocks noGrp="1"/>
          </p:cNvSpPr>
          <p:nvPr>
            <p:ph type="body" sz="quarter" idx="31" hasCustomPrompt="1"/>
          </p:nvPr>
        </p:nvSpPr>
        <p:spPr>
          <a:xfrm>
            <a:off x="6351308" y="2722747"/>
            <a:ext cx="1966065" cy="700935"/>
          </a:xfrm>
          <a:solidFill>
            <a:schemeClr val="bg1"/>
          </a:solidFill>
        </p:spPr>
        <p:txBody>
          <a:bodyPr lIns="91440" tIns="45720" rIns="0" bIns="0" anchor="t"/>
          <a:lstStyle>
            <a:lvl1pPr>
              <a:spcBef>
                <a:spcPts val="0"/>
              </a:spcBef>
              <a:defRPr sz="1600" b="1">
                <a:latin typeface="Century Gothic" panose="020B0502020202020204" pitchFamily="34" charset="0"/>
              </a:defRPr>
            </a:lvl1pPr>
            <a:lvl2pPr marL="342900" indent="0">
              <a:buNone/>
              <a:defRPr/>
            </a:lvl2pPr>
          </a:lstStyle>
          <a:p>
            <a:pPr lvl="0"/>
            <a:r>
              <a:rPr lang="en-US"/>
              <a:t>First Name</a:t>
            </a:r>
          </a:p>
          <a:p>
            <a:pPr lvl="0"/>
            <a:r>
              <a:rPr lang="en-US"/>
              <a:t>Last Name</a:t>
            </a:r>
          </a:p>
        </p:txBody>
      </p:sp>
      <p:sp>
        <p:nvSpPr>
          <p:cNvPr id="59" name="Text Placeholder 9">
            <a:extLst>
              <a:ext uri="{FF2B5EF4-FFF2-40B4-BE49-F238E27FC236}">
                <a16:creationId xmlns:a16="http://schemas.microsoft.com/office/drawing/2014/main" id="{EBC1F0BE-F9B2-487E-BEDA-4426EE70ED52}"/>
              </a:ext>
            </a:extLst>
          </p:cNvPr>
          <p:cNvSpPr>
            <a:spLocks noGrp="1"/>
          </p:cNvSpPr>
          <p:nvPr>
            <p:ph type="body" sz="quarter" idx="32" hasCustomPrompt="1"/>
          </p:nvPr>
        </p:nvSpPr>
        <p:spPr>
          <a:xfrm>
            <a:off x="6351307" y="5694548"/>
            <a:ext cx="1966065" cy="700935"/>
          </a:xfrm>
          <a:solidFill>
            <a:schemeClr val="bg1"/>
          </a:solidFill>
        </p:spPr>
        <p:txBody>
          <a:bodyPr lIns="91440" tIns="45720" rIns="0" bIns="0" anchor="t"/>
          <a:lstStyle>
            <a:lvl1pPr>
              <a:spcBef>
                <a:spcPts val="0"/>
              </a:spcBef>
              <a:defRPr sz="1600" b="1">
                <a:latin typeface="Century Gothic" panose="020B0502020202020204" pitchFamily="34" charset="0"/>
              </a:defRPr>
            </a:lvl1pPr>
            <a:lvl2pPr marL="342900" indent="0">
              <a:buNone/>
              <a:defRPr/>
            </a:lvl2pPr>
          </a:lstStyle>
          <a:p>
            <a:pPr lvl="0"/>
            <a:r>
              <a:rPr lang="en-US"/>
              <a:t>First Name</a:t>
            </a:r>
          </a:p>
          <a:p>
            <a:pPr lvl="0"/>
            <a:r>
              <a:rPr lang="en-US"/>
              <a:t>Last Name</a:t>
            </a:r>
          </a:p>
        </p:txBody>
      </p:sp>
      <p:sp>
        <p:nvSpPr>
          <p:cNvPr id="60" name="Text Placeholder 9">
            <a:extLst>
              <a:ext uri="{FF2B5EF4-FFF2-40B4-BE49-F238E27FC236}">
                <a16:creationId xmlns:a16="http://schemas.microsoft.com/office/drawing/2014/main" id="{C61C9199-A507-421B-8163-2090058712A1}"/>
              </a:ext>
            </a:extLst>
          </p:cNvPr>
          <p:cNvSpPr>
            <a:spLocks noGrp="1"/>
          </p:cNvSpPr>
          <p:nvPr>
            <p:ph type="body" sz="quarter" idx="33" hasCustomPrompt="1"/>
          </p:nvPr>
        </p:nvSpPr>
        <p:spPr>
          <a:xfrm>
            <a:off x="8827991" y="2722747"/>
            <a:ext cx="1966065" cy="700935"/>
          </a:xfrm>
          <a:solidFill>
            <a:schemeClr val="bg1"/>
          </a:solidFill>
        </p:spPr>
        <p:txBody>
          <a:bodyPr lIns="91440" tIns="45720" rIns="0" bIns="0" anchor="t"/>
          <a:lstStyle>
            <a:lvl1pPr>
              <a:spcBef>
                <a:spcPts val="0"/>
              </a:spcBef>
              <a:defRPr sz="1600" b="1">
                <a:latin typeface="Century Gothic" panose="020B0502020202020204" pitchFamily="34" charset="0"/>
              </a:defRPr>
            </a:lvl1pPr>
            <a:lvl2pPr marL="342900" indent="0">
              <a:buNone/>
              <a:defRPr/>
            </a:lvl2pPr>
          </a:lstStyle>
          <a:p>
            <a:pPr lvl="0"/>
            <a:r>
              <a:rPr lang="en-US"/>
              <a:t>First Name</a:t>
            </a:r>
          </a:p>
          <a:p>
            <a:pPr lvl="0"/>
            <a:r>
              <a:rPr lang="en-US"/>
              <a:t>Last Name</a:t>
            </a:r>
          </a:p>
        </p:txBody>
      </p:sp>
      <p:sp>
        <p:nvSpPr>
          <p:cNvPr id="61" name="Text Placeholder 9">
            <a:extLst>
              <a:ext uri="{FF2B5EF4-FFF2-40B4-BE49-F238E27FC236}">
                <a16:creationId xmlns:a16="http://schemas.microsoft.com/office/drawing/2014/main" id="{654EB709-4A35-4308-B417-6C0694269854}"/>
              </a:ext>
            </a:extLst>
          </p:cNvPr>
          <p:cNvSpPr>
            <a:spLocks noGrp="1"/>
          </p:cNvSpPr>
          <p:nvPr>
            <p:ph type="body" sz="quarter" idx="34" hasCustomPrompt="1"/>
          </p:nvPr>
        </p:nvSpPr>
        <p:spPr>
          <a:xfrm>
            <a:off x="8827990" y="5694548"/>
            <a:ext cx="1966065" cy="700935"/>
          </a:xfrm>
          <a:solidFill>
            <a:schemeClr val="bg1"/>
          </a:solidFill>
        </p:spPr>
        <p:txBody>
          <a:bodyPr lIns="91440" tIns="45720" rIns="0" bIns="0" anchor="t"/>
          <a:lstStyle>
            <a:lvl1pPr>
              <a:spcBef>
                <a:spcPts val="0"/>
              </a:spcBef>
              <a:defRPr sz="1600" b="1">
                <a:latin typeface="Century Gothic" panose="020B0502020202020204" pitchFamily="34" charset="0"/>
              </a:defRPr>
            </a:lvl1pPr>
            <a:lvl2pPr marL="342900" indent="0">
              <a:buNone/>
              <a:defRPr/>
            </a:lvl2pPr>
          </a:lstStyle>
          <a:p>
            <a:pPr lvl="0"/>
            <a:r>
              <a:rPr lang="en-US"/>
              <a:t>First Name</a:t>
            </a:r>
          </a:p>
          <a:p>
            <a:pPr lvl="0"/>
            <a:r>
              <a:rPr lang="en-US"/>
              <a:t>Last Name</a:t>
            </a:r>
          </a:p>
        </p:txBody>
      </p:sp>
      <p:sp>
        <p:nvSpPr>
          <p:cNvPr id="62" name="Picture Placeholder 9">
            <a:extLst>
              <a:ext uri="{FF2B5EF4-FFF2-40B4-BE49-F238E27FC236}">
                <a16:creationId xmlns:a16="http://schemas.microsoft.com/office/drawing/2014/main" id="{E7631B1A-0B3D-48B3-91C6-E9A3CFE5A2A9}"/>
              </a:ext>
            </a:extLst>
          </p:cNvPr>
          <p:cNvSpPr>
            <a:spLocks noGrp="1"/>
          </p:cNvSpPr>
          <p:nvPr>
            <p:ph type="pic" sz="quarter" idx="15"/>
          </p:nvPr>
        </p:nvSpPr>
        <p:spPr>
          <a:xfrm>
            <a:off x="1409694" y="762000"/>
            <a:ext cx="1966065" cy="1960747"/>
          </a:xfrm>
          <a:solidFill>
            <a:schemeClr val="bg1"/>
          </a:solidFill>
        </p:spPr>
        <p:txBody>
          <a:bodyPr/>
          <a:lstStyle/>
          <a:p>
            <a:endParaRPr lang="en-US"/>
          </a:p>
        </p:txBody>
      </p:sp>
      <p:sp>
        <p:nvSpPr>
          <p:cNvPr id="63" name="Picture Placeholder 9">
            <a:extLst>
              <a:ext uri="{FF2B5EF4-FFF2-40B4-BE49-F238E27FC236}">
                <a16:creationId xmlns:a16="http://schemas.microsoft.com/office/drawing/2014/main" id="{C9A53352-0938-42F3-97BD-FADD29A5BE47}"/>
              </a:ext>
            </a:extLst>
          </p:cNvPr>
          <p:cNvSpPr>
            <a:spLocks noGrp="1"/>
          </p:cNvSpPr>
          <p:nvPr>
            <p:ph type="pic" sz="quarter" idx="35"/>
          </p:nvPr>
        </p:nvSpPr>
        <p:spPr>
          <a:xfrm>
            <a:off x="3886382" y="761999"/>
            <a:ext cx="1966065" cy="1960747"/>
          </a:xfrm>
          <a:solidFill>
            <a:schemeClr val="bg1"/>
          </a:solidFill>
        </p:spPr>
        <p:txBody>
          <a:bodyPr/>
          <a:lstStyle/>
          <a:p>
            <a:endParaRPr lang="en-US"/>
          </a:p>
        </p:txBody>
      </p:sp>
      <p:sp>
        <p:nvSpPr>
          <p:cNvPr id="64" name="Picture Placeholder 9">
            <a:extLst>
              <a:ext uri="{FF2B5EF4-FFF2-40B4-BE49-F238E27FC236}">
                <a16:creationId xmlns:a16="http://schemas.microsoft.com/office/drawing/2014/main" id="{EC75C14D-22A2-4680-B05D-C097DB3BBD04}"/>
              </a:ext>
            </a:extLst>
          </p:cNvPr>
          <p:cNvSpPr>
            <a:spLocks noGrp="1"/>
          </p:cNvSpPr>
          <p:nvPr>
            <p:ph type="pic" sz="quarter" idx="36"/>
          </p:nvPr>
        </p:nvSpPr>
        <p:spPr>
          <a:xfrm>
            <a:off x="6363069" y="749952"/>
            <a:ext cx="1966065" cy="1960747"/>
          </a:xfrm>
          <a:solidFill>
            <a:schemeClr val="bg1"/>
          </a:solidFill>
        </p:spPr>
        <p:txBody>
          <a:bodyPr/>
          <a:lstStyle/>
          <a:p>
            <a:endParaRPr lang="en-US"/>
          </a:p>
        </p:txBody>
      </p:sp>
      <p:sp>
        <p:nvSpPr>
          <p:cNvPr id="65" name="Picture Placeholder 9">
            <a:extLst>
              <a:ext uri="{FF2B5EF4-FFF2-40B4-BE49-F238E27FC236}">
                <a16:creationId xmlns:a16="http://schemas.microsoft.com/office/drawing/2014/main" id="{CC42A013-A65C-4D60-A0A7-486D5284C798}"/>
              </a:ext>
            </a:extLst>
          </p:cNvPr>
          <p:cNvSpPr>
            <a:spLocks noGrp="1"/>
          </p:cNvSpPr>
          <p:nvPr>
            <p:ph type="pic" sz="quarter" idx="37"/>
          </p:nvPr>
        </p:nvSpPr>
        <p:spPr>
          <a:xfrm>
            <a:off x="8839757" y="749951"/>
            <a:ext cx="1966065" cy="1960747"/>
          </a:xfrm>
          <a:solidFill>
            <a:schemeClr val="bg1"/>
          </a:solidFill>
        </p:spPr>
        <p:txBody>
          <a:bodyPr/>
          <a:lstStyle/>
          <a:p>
            <a:endParaRPr lang="en-US"/>
          </a:p>
        </p:txBody>
      </p:sp>
      <p:sp>
        <p:nvSpPr>
          <p:cNvPr id="66" name="Picture Placeholder 9">
            <a:extLst>
              <a:ext uri="{FF2B5EF4-FFF2-40B4-BE49-F238E27FC236}">
                <a16:creationId xmlns:a16="http://schemas.microsoft.com/office/drawing/2014/main" id="{D4C73487-CB87-4FEA-89FD-6649F3651BCA}"/>
              </a:ext>
            </a:extLst>
          </p:cNvPr>
          <p:cNvSpPr>
            <a:spLocks noGrp="1"/>
          </p:cNvSpPr>
          <p:nvPr>
            <p:ph type="pic" sz="quarter" idx="38"/>
          </p:nvPr>
        </p:nvSpPr>
        <p:spPr>
          <a:xfrm>
            <a:off x="1409694" y="3727068"/>
            <a:ext cx="1966065" cy="1960747"/>
          </a:xfrm>
          <a:solidFill>
            <a:schemeClr val="bg1"/>
          </a:solidFill>
        </p:spPr>
        <p:txBody>
          <a:bodyPr/>
          <a:lstStyle/>
          <a:p>
            <a:endParaRPr lang="en-US"/>
          </a:p>
        </p:txBody>
      </p:sp>
      <p:sp>
        <p:nvSpPr>
          <p:cNvPr id="67" name="Picture Placeholder 9">
            <a:extLst>
              <a:ext uri="{FF2B5EF4-FFF2-40B4-BE49-F238E27FC236}">
                <a16:creationId xmlns:a16="http://schemas.microsoft.com/office/drawing/2014/main" id="{EAF4C6E8-0958-4E2E-8C4B-2F5F22E51094}"/>
              </a:ext>
            </a:extLst>
          </p:cNvPr>
          <p:cNvSpPr>
            <a:spLocks noGrp="1"/>
          </p:cNvSpPr>
          <p:nvPr>
            <p:ph type="pic" sz="quarter" idx="39"/>
          </p:nvPr>
        </p:nvSpPr>
        <p:spPr>
          <a:xfrm>
            <a:off x="3886382" y="3727067"/>
            <a:ext cx="1966065" cy="1960747"/>
          </a:xfrm>
          <a:solidFill>
            <a:schemeClr val="bg1"/>
          </a:solidFill>
        </p:spPr>
        <p:txBody>
          <a:bodyPr/>
          <a:lstStyle/>
          <a:p>
            <a:endParaRPr lang="en-US"/>
          </a:p>
        </p:txBody>
      </p:sp>
      <p:sp>
        <p:nvSpPr>
          <p:cNvPr id="68" name="Picture Placeholder 9">
            <a:extLst>
              <a:ext uri="{FF2B5EF4-FFF2-40B4-BE49-F238E27FC236}">
                <a16:creationId xmlns:a16="http://schemas.microsoft.com/office/drawing/2014/main" id="{D264C686-C118-48F8-9F4A-9366C3E7AFD4}"/>
              </a:ext>
            </a:extLst>
          </p:cNvPr>
          <p:cNvSpPr>
            <a:spLocks noGrp="1"/>
          </p:cNvSpPr>
          <p:nvPr>
            <p:ph type="pic" sz="quarter" idx="40"/>
          </p:nvPr>
        </p:nvSpPr>
        <p:spPr>
          <a:xfrm>
            <a:off x="6363069" y="3715020"/>
            <a:ext cx="1966065" cy="1960747"/>
          </a:xfrm>
          <a:solidFill>
            <a:schemeClr val="bg1"/>
          </a:solidFill>
        </p:spPr>
        <p:txBody>
          <a:bodyPr/>
          <a:lstStyle/>
          <a:p>
            <a:endParaRPr lang="en-US"/>
          </a:p>
        </p:txBody>
      </p:sp>
      <p:sp>
        <p:nvSpPr>
          <p:cNvPr id="69" name="Picture Placeholder 9">
            <a:extLst>
              <a:ext uri="{FF2B5EF4-FFF2-40B4-BE49-F238E27FC236}">
                <a16:creationId xmlns:a16="http://schemas.microsoft.com/office/drawing/2014/main" id="{E5940943-C551-4788-9F05-921FAAC2C43F}"/>
              </a:ext>
            </a:extLst>
          </p:cNvPr>
          <p:cNvSpPr>
            <a:spLocks noGrp="1"/>
          </p:cNvSpPr>
          <p:nvPr>
            <p:ph type="pic" sz="quarter" idx="41"/>
          </p:nvPr>
        </p:nvSpPr>
        <p:spPr>
          <a:xfrm>
            <a:off x="8839757" y="3715019"/>
            <a:ext cx="1966065" cy="1960747"/>
          </a:xfrm>
          <a:solidFill>
            <a:schemeClr val="bg1"/>
          </a:solidFill>
        </p:spPr>
        <p:txBody>
          <a:bodyPr/>
          <a:lstStyle/>
          <a:p>
            <a:endParaRPr lang="en-US"/>
          </a:p>
        </p:txBody>
      </p:sp>
    </p:spTree>
    <p:extLst>
      <p:ext uri="{BB962C8B-B14F-4D97-AF65-F5344CB8AC3E}">
        <p14:creationId xmlns:p14="http://schemas.microsoft.com/office/powerpoint/2010/main" val="382723044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1322D9-600A-4057-86B7-C922BA3C8150}" type="datetimeFigureOut">
              <a:rPr lang="en-US" smtClean="0"/>
              <a:t>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D9764-54AE-47B6-8E0F-B32E36DEECC3}" type="slidenum">
              <a:rPr lang="en-US" smtClean="0"/>
              <a:t>‹#›</a:t>
            </a:fld>
            <a:endParaRPr lang="en-US"/>
          </a:p>
        </p:txBody>
      </p:sp>
    </p:spTree>
    <p:extLst>
      <p:ext uri="{BB962C8B-B14F-4D97-AF65-F5344CB8AC3E}">
        <p14:creationId xmlns:p14="http://schemas.microsoft.com/office/powerpoint/2010/main" val="349296922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Photo - 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B019D7B-3971-4656-811A-FF9CC56988EE}"/>
              </a:ext>
            </a:extLst>
          </p:cNvPr>
          <p:cNvSpPr>
            <a:spLocks noGrp="1"/>
          </p:cNvSpPr>
          <p:nvPr>
            <p:ph type="pic" sz="quarter" idx="10"/>
          </p:nvPr>
        </p:nvSpPr>
        <p:spPr>
          <a:xfrm>
            <a:off x="609600" y="0"/>
            <a:ext cx="11582400" cy="6858000"/>
          </a:xfrm>
          <a:solidFill>
            <a:srgbClr val="222222">
              <a:alpha val="35000"/>
            </a:srgbClr>
          </a:solidFill>
        </p:spPr>
        <p:txBody>
          <a:bodyPr/>
          <a:lstStyle/>
          <a:p>
            <a:endParaRPr lang="en-US"/>
          </a:p>
        </p:txBody>
      </p:sp>
      <p:sp>
        <p:nvSpPr>
          <p:cNvPr id="2" name="Footer Placeholder 1">
            <a:extLst>
              <a:ext uri="{FF2B5EF4-FFF2-40B4-BE49-F238E27FC236}">
                <a16:creationId xmlns:a16="http://schemas.microsoft.com/office/drawing/2014/main" id="{286EBB9F-C46E-4C91-B7D2-69D01F9A0588}"/>
              </a:ext>
            </a:extLst>
          </p:cNvPr>
          <p:cNvSpPr>
            <a:spLocks noGrp="1"/>
          </p:cNvSpPr>
          <p:nvPr>
            <p:ph type="ftr" sz="quarter" idx="11"/>
          </p:nvPr>
        </p:nvSpPr>
        <p:spPr/>
        <p:txBody>
          <a:bodyPr/>
          <a:lstStyle/>
          <a:p>
            <a:r>
              <a:rPr lang="en-US"/>
              <a:t>Innovation Summit</a:t>
            </a:r>
          </a:p>
        </p:txBody>
      </p:sp>
      <p:sp>
        <p:nvSpPr>
          <p:cNvPr id="3" name="Slide Number Placeholder 2">
            <a:extLst>
              <a:ext uri="{FF2B5EF4-FFF2-40B4-BE49-F238E27FC236}">
                <a16:creationId xmlns:a16="http://schemas.microsoft.com/office/drawing/2014/main" id="{8ACC0CC8-190B-42B9-8C91-C739CB8C4CD6}"/>
              </a:ext>
            </a:extLst>
          </p:cNvPr>
          <p:cNvSpPr>
            <a:spLocks noGrp="1"/>
          </p:cNvSpPr>
          <p:nvPr>
            <p:ph type="sldNum" sz="quarter" idx="12"/>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3882278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_Blank">
    <p:bg>
      <p:bgPr>
        <a:solidFill>
          <a:srgbClr val="222222"/>
        </a:solidFill>
        <a:effectLst/>
      </p:bgPr>
    </p:bg>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B6C4ED35-7BF2-4C87-A5A1-7C0CFF77C44E}"/>
              </a:ext>
            </a:extLst>
          </p:cNvPr>
          <p:cNvSpPr txBox="1">
            <a:spLocks/>
          </p:cNvSpPr>
          <p:nvPr userDrawn="1"/>
        </p:nvSpPr>
        <p:spPr>
          <a:xfrm>
            <a:off x="152403" y="6400800"/>
            <a:ext cx="304798" cy="304800"/>
          </a:xfrm>
          <a:prstGeom prst="rect">
            <a:avLst/>
          </a:prstGeom>
        </p:spPr>
        <p:txBody>
          <a:bodyPr lIns="0" tIns="0" rIns="0" bIns="0" anchor="b"/>
          <a:lstStyle>
            <a:lvl1pPr marL="0" indent="0" algn="l" defTabSz="685800" rtl="0" eaLnBrk="1" latinLnBrk="0" hangingPunct="1">
              <a:spcBef>
                <a:spcPct val="20000"/>
              </a:spcBef>
              <a:buFontTx/>
              <a:buNone/>
              <a:defRPr sz="2000" kern="1200">
                <a:solidFill>
                  <a:srgbClr val="222222"/>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rgbClr val="222222"/>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rgbClr val="222222"/>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lgn="ctr"/>
            <a:fld id="{508CBEDC-41B7-42D5-9B71-14CBC1D618C0}" type="slidenum">
              <a:rPr lang="en-US" sz="900" b="1" smtClean="0">
                <a:solidFill>
                  <a:srgbClr val="222222"/>
                </a:solidFill>
              </a:rPr>
              <a:pPr algn="ctr"/>
              <a:t>‹#›</a:t>
            </a:fld>
            <a:endParaRPr lang="en-US" sz="900" b="1">
              <a:solidFill>
                <a:srgbClr val="222222"/>
              </a:solidFill>
            </a:endParaRPr>
          </a:p>
        </p:txBody>
      </p:sp>
      <p:sp>
        <p:nvSpPr>
          <p:cNvPr id="5" name="Footer Placeholder 4">
            <a:extLst>
              <a:ext uri="{FF2B5EF4-FFF2-40B4-BE49-F238E27FC236}">
                <a16:creationId xmlns:a16="http://schemas.microsoft.com/office/drawing/2014/main" id="{78B82DB8-628F-4F04-BF6D-2C2CBCA2C9A2}"/>
              </a:ext>
            </a:extLst>
          </p:cNvPr>
          <p:cNvSpPr>
            <a:spLocks noGrp="1"/>
          </p:cNvSpPr>
          <p:nvPr>
            <p:ph type="ftr" sz="quarter" idx="10"/>
          </p:nvPr>
        </p:nvSpPr>
        <p:spPr/>
        <p:txBody>
          <a:bodyPr/>
          <a:lstStyle/>
          <a:p>
            <a:r>
              <a:rPr lang="en-US"/>
              <a:t>Innovation Summit</a:t>
            </a:r>
          </a:p>
        </p:txBody>
      </p:sp>
      <p:sp>
        <p:nvSpPr>
          <p:cNvPr id="6" name="Slide Number Placeholder 5">
            <a:extLst>
              <a:ext uri="{FF2B5EF4-FFF2-40B4-BE49-F238E27FC236}">
                <a16:creationId xmlns:a16="http://schemas.microsoft.com/office/drawing/2014/main" id="{2A6E6E1E-368A-483B-A766-536643CDD9A2}"/>
              </a:ext>
            </a:extLst>
          </p:cNvPr>
          <p:cNvSpPr>
            <a:spLocks noGrp="1"/>
          </p:cNvSpPr>
          <p:nvPr>
            <p:ph type="sldNum" sz="quarter" idx="11"/>
          </p:nvPr>
        </p:nvSpPr>
        <p:spPr/>
        <p:txBody>
          <a:bodyPr/>
          <a:lstStyle/>
          <a:p>
            <a:fld id="{DD01415F-5F32-4771-AE74-55868ADB41CE}" type="slidenum">
              <a:rPr lang="en-US" smtClean="0"/>
              <a:pPr/>
              <a:t>‹#›</a:t>
            </a:fld>
            <a:endParaRPr lang="en-US"/>
          </a:p>
        </p:txBody>
      </p:sp>
      <p:sp>
        <p:nvSpPr>
          <p:cNvPr id="7" name="Text Placeholder 8">
            <a:extLst>
              <a:ext uri="{FF2B5EF4-FFF2-40B4-BE49-F238E27FC236}">
                <a16:creationId xmlns:a16="http://schemas.microsoft.com/office/drawing/2014/main" id="{0DA822C0-BDA7-A1BA-5A54-5E052A00A6BF}"/>
              </a:ext>
            </a:extLst>
          </p:cNvPr>
          <p:cNvSpPr>
            <a:spLocks noGrp="1"/>
          </p:cNvSpPr>
          <p:nvPr>
            <p:ph type="body" sz="quarter" idx="12"/>
          </p:nvPr>
        </p:nvSpPr>
        <p:spPr>
          <a:xfrm>
            <a:off x="1066800" y="677333"/>
            <a:ext cx="10668000" cy="609600"/>
          </a:xfrm>
        </p:spPr>
        <p:txBody>
          <a:bodyPr lIns="0" tIns="0" rIns="0" bIns="0"/>
          <a:lstStyle>
            <a:lvl1pPr>
              <a:spcBef>
                <a:spcPts val="0"/>
              </a:spcBef>
              <a:defRPr sz="3200" b="1">
                <a:solidFill>
                  <a:schemeClr val="bg1"/>
                </a:solidFill>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endParaRPr lang="en-US"/>
          </a:p>
        </p:txBody>
      </p:sp>
    </p:spTree>
    <p:extLst>
      <p:ext uri="{BB962C8B-B14F-4D97-AF65-F5344CB8AC3E}">
        <p14:creationId xmlns:p14="http://schemas.microsoft.com/office/powerpoint/2010/main" val="64939463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36790B3-E432-2146-9E44-B2CA842C2BB5}"/>
              </a:ext>
            </a:extLst>
          </p:cNvPr>
          <p:cNvSpPr>
            <a:spLocks noGrp="1"/>
          </p:cNvSpPr>
          <p:nvPr>
            <p:ph type="ftr" sz="quarter" idx="10"/>
          </p:nvPr>
        </p:nvSpPr>
        <p:spPr>
          <a:xfrm rot="16200000">
            <a:off x="-2514598" y="3276603"/>
            <a:ext cx="5638802" cy="304796"/>
          </a:xfrm>
        </p:spPr>
        <p:txBody>
          <a:bodyPr anchor="ctr"/>
          <a:lstStyle>
            <a:lvl1pPr algn="ctr">
              <a:defRPr/>
            </a:lvl1pPr>
          </a:lstStyle>
          <a:p>
            <a:endParaRPr lang="en-US"/>
          </a:p>
        </p:txBody>
      </p:sp>
      <p:sp>
        <p:nvSpPr>
          <p:cNvPr id="6" name="Slide Number Placeholder 8">
            <a:extLst>
              <a:ext uri="{FF2B5EF4-FFF2-40B4-BE49-F238E27FC236}">
                <a16:creationId xmlns:a16="http://schemas.microsoft.com/office/drawing/2014/main" id="{9FB45C22-9328-D37F-472C-4A36291F6926}"/>
              </a:ext>
            </a:extLst>
          </p:cNvPr>
          <p:cNvSpPr>
            <a:spLocks noGrp="1"/>
          </p:cNvSpPr>
          <p:nvPr>
            <p:ph type="sldNum" sz="quarter" idx="4"/>
          </p:nvPr>
        </p:nvSpPr>
        <p:spPr>
          <a:xfrm>
            <a:off x="152400" y="6400799"/>
            <a:ext cx="304799" cy="304801"/>
          </a:xfrm>
          <a:prstGeom prst="rect">
            <a:avLst/>
          </a:prstGeom>
        </p:spPr>
        <p:txBody>
          <a:bodyPr vert="horz" lIns="0" tIns="0" rIns="0" bIns="0" rtlCol="0" anchor="b"/>
          <a:lstStyle>
            <a:lvl1pPr algn="ctr">
              <a:defRPr sz="900">
                <a:solidFill>
                  <a:srgbClr val="222222"/>
                </a:solidFill>
              </a:defRPr>
            </a:lvl1pPr>
          </a:lstStyle>
          <a:p>
            <a:fld id="{DD01415F-5F32-4771-AE74-55868ADB41CE}" type="slidenum">
              <a:rPr lang="en-US" smtClean="0"/>
              <a:pPr/>
              <a:t>‹#›</a:t>
            </a:fld>
            <a:endParaRPr lang="en-US"/>
          </a:p>
        </p:txBody>
      </p:sp>
      <p:cxnSp>
        <p:nvCxnSpPr>
          <p:cNvPr id="7" name="Straight Connector 6">
            <a:extLst>
              <a:ext uri="{FF2B5EF4-FFF2-40B4-BE49-F238E27FC236}">
                <a16:creationId xmlns:a16="http://schemas.microsoft.com/office/drawing/2014/main" id="{B5CD0320-E9B4-B41D-199C-84695CCB6CA9}"/>
              </a:ext>
            </a:extLst>
          </p:cNvPr>
          <p:cNvCxnSpPr>
            <a:cxnSpLocks/>
          </p:cNvCxnSpPr>
          <p:nvPr userDrawn="1"/>
        </p:nvCxnSpPr>
        <p:spPr>
          <a:xfrm>
            <a:off x="609600" y="152400"/>
            <a:ext cx="0" cy="6553200"/>
          </a:xfrm>
          <a:prstGeom prst="line">
            <a:avLst/>
          </a:prstGeom>
          <a:ln w="952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A1D80E12-D509-85C2-DFF8-148298F151F3}"/>
              </a:ext>
            </a:extLst>
          </p:cNvPr>
          <p:cNvCxnSpPr/>
          <p:nvPr userDrawn="1"/>
        </p:nvCxnSpPr>
        <p:spPr>
          <a:xfrm>
            <a:off x="11582400" y="152396"/>
            <a:ext cx="0" cy="65532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256F24BE-90CB-326A-6718-F7D299348014}"/>
              </a:ext>
            </a:extLst>
          </p:cNvPr>
          <p:cNvCxnSpPr>
            <a:cxnSpLocks/>
          </p:cNvCxnSpPr>
          <p:nvPr userDrawn="1"/>
        </p:nvCxnSpPr>
        <p:spPr>
          <a:xfrm>
            <a:off x="609600" y="605367"/>
            <a:ext cx="10972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9799947-17A7-7E1A-4448-1EC3824EF058}"/>
              </a:ext>
            </a:extLst>
          </p:cNvPr>
          <p:cNvCxnSpPr>
            <a:cxnSpLocks/>
          </p:cNvCxnSpPr>
          <p:nvPr userDrawn="1"/>
        </p:nvCxnSpPr>
        <p:spPr>
          <a:xfrm>
            <a:off x="609600" y="6248400"/>
            <a:ext cx="10972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266743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553F6CE-405A-363E-4B5B-DFF828C81108}"/>
              </a:ext>
            </a:extLst>
          </p:cNvPr>
          <p:cNvSpPr>
            <a:spLocks noGrp="1"/>
          </p:cNvSpPr>
          <p:nvPr>
            <p:ph type="ftr" sz="quarter" idx="10"/>
          </p:nvPr>
        </p:nvSpPr>
        <p:spPr/>
        <p:txBody>
          <a:bodyPr/>
          <a:lstStyle/>
          <a:p>
            <a:endParaRPr lang="en-US"/>
          </a:p>
        </p:txBody>
      </p:sp>
      <p:cxnSp>
        <p:nvCxnSpPr>
          <p:cNvPr id="2" name="Straight Connector 1">
            <a:extLst>
              <a:ext uri="{FF2B5EF4-FFF2-40B4-BE49-F238E27FC236}">
                <a16:creationId xmlns:a16="http://schemas.microsoft.com/office/drawing/2014/main" id="{C698D72A-059C-497D-87CC-094325C496FB}"/>
              </a:ext>
            </a:extLst>
          </p:cNvPr>
          <p:cNvCxnSpPr>
            <a:cxnSpLocks/>
          </p:cNvCxnSpPr>
          <p:nvPr userDrawn="1"/>
        </p:nvCxnSpPr>
        <p:spPr>
          <a:xfrm>
            <a:off x="152400" y="605367"/>
            <a:ext cx="118872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E32A2D8A-E506-C9AD-3C1D-ADDB3C4BDF78}"/>
              </a:ext>
            </a:extLst>
          </p:cNvPr>
          <p:cNvCxnSpPr>
            <a:cxnSpLocks/>
          </p:cNvCxnSpPr>
          <p:nvPr userDrawn="1"/>
        </p:nvCxnSpPr>
        <p:spPr>
          <a:xfrm>
            <a:off x="152400" y="6248400"/>
            <a:ext cx="118872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821732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eciton Break - Number">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A67379E0-E2F0-CADB-1080-9EAF455F1DA7}"/>
              </a:ext>
            </a:extLst>
          </p:cNvPr>
          <p:cNvCxnSpPr>
            <a:cxnSpLocks/>
          </p:cNvCxnSpPr>
          <p:nvPr userDrawn="1"/>
        </p:nvCxnSpPr>
        <p:spPr>
          <a:xfrm>
            <a:off x="609599" y="609600"/>
            <a:ext cx="1097280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01EF08D-C0BF-C167-C4CF-AD34EA1CB6A3}"/>
              </a:ext>
            </a:extLst>
          </p:cNvPr>
          <p:cNvCxnSpPr>
            <a:cxnSpLocks/>
          </p:cNvCxnSpPr>
          <p:nvPr userDrawn="1"/>
        </p:nvCxnSpPr>
        <p:spPr>
          <a:xfrm>
            <a:off x="609599" y="6248400"/>
            <a:ext cx="1097280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8E23151-A4FA-3B81-653A-7B83DD03906F}"/>
              </a:ext>
            </a:extLst>
          </p:cNvPr>
          <p:cNvCxnSpPr/>
          <p:nvPr userDrawn="1"/>
        </p:nvCxnSpPr>
        <p:spPr>
          <a:xfrm>
            <a:off x="609600" y="152400"/>
            <a:ext cx="0" cy="65532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198E330-6010-9778-6D1E-3FBB9D44C29E}"/>
              </a:ext>
            </a:extLst>
          </p:cNvPr>
          <p:cNvCxnSpPr/>
          <p:nvPr userDrawn="1"/>
        </p:nvCxnSpPr>
        <p:spPr>
          <a:xfrm>
            <a:off x="11582400" y="152400"/>
            <a:ext cx="0" cy="65532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Graphic 1">
            <a:extLst>
              <a:ext uri="{FF2B5EF4-FFF2-40B4-BE49-F238E27FC236}">
                <a16:creationId xmlns:a16="http://schemas.microsoft.com/office/drawing/2014/main" id="{62028432-6AB0-E306-70D4-B9FE8E7DCD46}"/>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3572" y="152403"/>
            <a:ext cx="304818" cy="304818"/>
          </a:xfrm>
          <a:prstGeom prst="rect">
            <a:avLst/>
          </a:prstGeom>
        </p:spPr>
      </p:pic>
      <p:cxnSp>
        <p:nvCxnSpPr>
          <p:cNvPr id="4" name="Straight Connector 3">
            <a:extLst>
              <a:ext uri="{FF2B5EF4-FFF2-40B4-BE49-F238E27FC236}">
                <a16:creationId xmlns:a16="http://schemas.microsoft.com/office/drawing/2014/main" id="{F4F6F913-F49C-5661-58C6-4CCE91162CC2}"/>
              </a:ext>
            </a:extLst>
          </p:cNvPr>
          <p:cNvCxnSpPr>
            <a:cxnSpLocks/>
          </p:cNvCxnSpPr>
          <p:nvPr userDrawn="1"/>
        </p:nvCxnSpPr>
        <p:spPr>
          <a:xfrm flipV="1">
            <a:off x="2458878" y="609600"/>
            <a:ext cx="0" cy="207025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370ECBC-56F2-096D-71B3-5438DCDE5C12}"/>
              </a:ext>
            </a:extLst>
          </p:cNvPr>
          <p:cNvCxnSpPr>
            <a:cxnSpLocks/>
            <a:endCxn id="11" idx="4"/>
          </p:cNvCxnSpPr>
          <p:nvPr userDrawn="1"/>
        </p:nvCxnSpPr>
        <p:spPr>
          <a:xfrm flipV="1">
            <a:off x="2458878" y="4178142"/>
            <a:ext cx="0" cy="206263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6FBB774E-0498-6289-24FD-91844C5AEEA7}"/>
              </a:ext>
            </a:extLst>
          </p:cNvPr>
          <p:cNvSpPr txBox="1">
            <a:spLocks/>
          </p:cNvSpPr>
          <p:nvPr userDrawn="1"/>
        </p:nvSpPr>
        <p:spPr>
          <a:xfrm rot="5400000">
            <a:off x="8614409" y="3128012"/>
            <a:ext cx="6553199" cy="601982"/>
          </a:xfrm>
          <a:prstGeom prst="rect">
            <a:avLst/>
          </a:prstGeom>
        </p:spPr>
        <p:txBody>
          <a:bodyPr vert="horz" lIns="0" tIns="0" rIns="0" bIns="0" rtlCol="0" anchor="ctr" anchorCtr="0">
            <a:noAutofit/>
          </a:bodyPr>
          <a:lstStyle>
            <a:lvl1pPr algn="l" defTabSz="457200" rtl="0" eaLnBrk="1" latinLnBrk="0" hangingPunct="1">
              <a:lnSpc>
                <a:spcPct val="85000"/>
              </a:lnSpc>
              <a:spcBef>
                <a:spcPct val="0"/>
              </a:spcBef>
              <a:buNone/>
              <a:defRPr sz="2400" b="0" i="0" kern="1200" spc="-50" baseline="0">
                <a:solidFill>
                  <a:schemeClr val="tx1"/>
                </a:solidFill>
                <a:latin typeface="+mj-lt"/>
                <a:ea typeface="+mj-ea"/>
              </a:defRPr>
            </a:lvl1pPr>
          </a:lstStyle>
          <a:p>
            <a:pPr lvl="0" defTabSz="609585">
              <a:lnSpc>
                <a:spcPct val="95000"/>
              </a:lnSpc>
              <a:defRPr/>
            </a:pPr>
            <a:endParaRPr lang="en-US" sz="1600" b="1" spc="0">
              <a:solidFill>
                <a:srgbClr val="222222"/>
              </a:solidFill>
              <a:latin typeface="Amasis MT Pro" panose="02040504050005020304" pitchFamily="18" charset="0"/>
              <a:cs typeface="Arial" panose="020B0604020202020204" pitchFamily="34" charset="0"/>
            </a:endParaRPr>
          </a:p>
        </p:txBody>
      </p:sp>
      <p:sp>
        <p:nvSpPr>
          <p:cNvPr id="11" name="Oval 10">
            <a:extLst>
              <a:ext uri="{FF2B5EF4-FFF2-40B4-BE49-F238E27FC236}">
                <a16:creationId xmlns:a16="http://schemas.microsoft.com/office/drawing/2014/main" id="{F222A251-08EF-F9C7-E1C0-C1A3E153E64C}"/>
              </a:ext>
            </a:extLst>
          </p:cNvPr>
          <p:cNvSpPr/>
          <p:nvPr userDrawn="1"/>
        </p:nvSpPr>
        <p:spPr>
          <a:xfrm>
            <a:off x="1709736" y="2679858"/>
            <a:ext cx="1498284" cy="1498284"/>
          </a:xfrm>
          <a:prstGeom prst="ellipse">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buFontTx/>
              <a:buNone/>
              <a:tabLst/>
              <a:defRPr/>
            </a:pPr>
            <a:endParaRPr kumimoji="0" lang="en-US" sz="8000" b="1" i="0" u="none" strike="noStrike" kern="1200" cap="none" spc="0" normalizeH="0" baseline="0" noProof="0">
              <a:ln>
                <a:noFill/>
              </a:ln>
              <a:solidFill>
                <a:schemeClr val="tx1"/>
              </a:solidFill>
              <a:effectLst/>
              <a:uLnTx/>
              <a:uFillTx/>
              <a:latin typeface="Amasis MT Pro" panose="02040504050005020304" pitchFamily="18" charset="0"/>
              <a:ea typeface="+mn-ea"/>
              <a:cs typeface="+mn-cs"/>
            </a:endParaRPr>
          </a:p>
        </p:txBody>
      </p:sp>
      <p:sp>
        <p:nvSpPr>
          <p:cNvPr id="13" name="Text Placeholder 12">
            <a:extLst>
              <a:ext uri="{FF2B5EF4-FFF2-40B4-BE49-F238E27FC236}">
                <a16:creationId xmlns:a16="http://schemas.microsoft.com/office/drawing/2014/main" id="{443963F8-A9C5-D6E8-1442-3D54675D0376}"/>
              </a:ext>
            </a:extLst>
          </p:cNvPr>
          <p:cNvSpPr>
            <a:spLocks noGrp="1"/>
          </p:cNvSpPr>
          <p:nvPr>
            <p:ph type="body" sz="quarter" idx="10" hasCustomPrompt="1"/>
          </p:nvPr>
        </p:nvSpPr>
        <p:spPr>
          <a:xfrm>
            <a:off x="1709425" y="2679858"/>
            <a:ext cx="1498913" cy="1629235"/>
          </a:xfrm>
        </p:spPr>
        <p:txBody>
          <a:bodyPr anchor="ctr"/>
          <a:lstStyle>
            <a:lvl1pPr algn="ctr">
              <a:defRPr sz="8000" b="1" spc="-300" baseline="0">
                <a:latin typeface="Amasis MT Pro" panose="02040504050005020304" pitchFamily="18" charset="0"/>
              </a:defRPr>
            </a:lvl1pPr>
          </a:lstStyle>
          <a:p>
            <a:pPr lvl="0"/>
            <a:r>
              <a:rPr lang="en-US"/>
              <a:t>1</a:t>
            </a:r>
          </a:p>
        </p:txBody>
      </p:sp>
      <p:sp>
        <p:nvSpPr>
          <p:cNvPr id="17" name="Title 1">
            <a:extLst>
              <a:ext uri="{FF2B5EF4-FFF2-40B4-BE49-F238E27FC236}">
                <a16:creationId xmlns:a16="http://schemas.microsoft.com/office/drawing/2014/main" id="{EBB55EA4-A402-6820-2BDF-ACEC5D6FF0F4}"/>
              </a:ext>
            </a:extLst>
          </p:cNvPr>
          <p:cNvSpPr txBox="1">
            <a:spLocks/>
          </p:cNvSpPr>
          <p:nvPr userDrawn="1"/>
        </p:nvSpPr>
        <p:spPr>
          <a:xfrm rot="5400000">
            <a:off x="9533889" y="2975608"/>
            <a:ext cx="6553199" cy="601982"/>
          </a:xfrm>
          <a:prstGeom prst="rect">
            <a:avLst/>
          </a:prstGeom>
        </p:spPr>
        <p:txBody>
          <a:bodyPr vert="horz" lIns="0" tIns="0" rIns="0" bIns="0" rtlCol="0" anchor="ctr" anchorCtr="0">
            <a:noAutofit/>
          </a:bodyPr>
          <a:lstStyle>
            <a:lvl1pPr algn="l" defTabSz="457200" rtl="0" eaLnBrk="1" latinLnBrk="0" hangingPunct="1">
              <a:lnSpc>
                <a:spcPct val="85000"/>
              </a:lnSpc>
              <a:spcBef>
                <a:spcPct val="0"/>
              </a:spcBef>
              <a:buNone/>
              <a:defRPr sz="2400" b="0" i="0" kern="1200" spc="-50" baseline="0">
                <a:solidFill>
                  <a:schemeClr val="tx1"/>
                </a:solidFill>
                <a:latin typeface="+mj-lt"/>
                <a:ea typeface="+mj-ea"/>
              </a:defRPr>
            </a:lvl1pPr>
          </a:lstStyle>
          <a:p>
            <a:pPr lvl="0" defTabSz="609585">
              <a:lnSpc>
                <a:spcPct val="95000"/>
              </a:lnSpc>
              <a:defRPr/>
            </a:pPr>
            <a:endParaRPr lang="en-US" sz="1600" b="1" spc="0">
              <a:solidFill>
                <a:srgbClr val="222222"/>
              </a:solidFill>
              <a:latin typeface="Amasis MT Pro" panose="02040504050005020304" pitchFamily="18" charset="0"/>
              <a:cs typeface="Arial" panose="020B0604020202020204" pitchFamily="34" charset="0"/>
            </a:endParaRPr>
          </a:p>
        </p:txBody>
      </p:sp>
      <p:sp>
        <p:nvSpPr>
          <p:cNvPr id="20" name="Text Placeholder 19">
            <a:extLst>
              <a:ext uri="{FF2B5EF4-FFF2-40B4-BE49-F238E27FC236}">
                <a16:creationId xmlns:a16="http://schemas.microsoft.com/office/drawing/2014/main" id="{AB2CCEFA-06FA-42FD-FEAB-BDD9767F4B44}"/>
              </a:ext>
            </a:extLst>
          </p:cNvPr>
          <p:cNvSpPr>
            <a:spLocks noGrp="1"/>
          </p:cNvSpPr>
          <p:nvPr>
            <p:ph type="body" sz="quarter" idx="11"/>
          </p:nvPr>
        </p:nvSpPr>
        <p:spPr>
          <a:xfrm>
            <a:off x="4156076" y="1371600"/>
            <a:ext cx="6821803" cy="4419600"/>
          </a:xfrm>
        </p:spPr>
        <p:txBody>
          <a:bodyPr anchor="ctr"/>
          <a:lstStyle>
            <a:lvl1pPr>
              <a:lnSpc>
                <a:spcPct val="90000"/>
              </a:lnSpc>
              <a:spcBef>
                <a:spcPts val="0"/>
              </a:spcBef>
              <a:defRPr sz="8000" b="1" spc="-60" baseline="0">
                <a:latin typeface="Amasis MT Pro" panose="02040504050005020304" pitchFamily="18" charset="0"/>
              </a:defRPr>
            </a:lvl1pPr>
          </a:lstStyle>
          <a:p>
            <a:pPr lvl="0"/>
            <a:r>
              <a:rPr lang="en-US"/>
              <a:t>Click to edit Master text styles</a:t>
            </a:r>
          </a:p>
        </p:txBody>
      </p:sp>
      <p:sp>
        <p:nvSpPr>
          <p:cNvPr id="21" name="Footer Placeholder 2">
            <a:extLst>
              <a:ext uri="{FF2B5EF4-FFF2-40B4-BE49-F238E27FC236}">
                <a16:creationId xmlns:a16="http://schemas.microsoft.com/office/drawing/2014/main" id="{A7CCC7CC-6402-8F8D-0E62-F3FDF7406FE5}"/>
              </a:ext>
            </a:extLst>
          </p:cNvPr>
          <p:cNvSpPr>
            <a:spLocks noGrp="1"/>
          </p:cNvSpPr>
          <p:nvPr>
            <p:ph type="ftr" sz="quarter" idx="12"/>
          </p:nvPr>
        </p:nvSpPr>
        <p:spPr>
          <a:xfrm rot="16200000">
            <a:off x="-2514598" y="3276603"/>
            <a:ext cx="5638802" cy="304796"/>
          </a:xfrm>
          <a:prstGeom prst="rect">
            <a:avLst/>
          </a:prstGeom>
        </p:spPr>
        <p:txBody>
          <a:bodyPr anchor="ctr"/>
          <a:lstStyle>
            <a:lvl1pPr algn="ctr">
              <a:defRPr sz="700" cap="all" spc="200" baseline="0"/>
            </a:lvl1pPr>
          </a:lstStyle>
          <a:p>
            <a:endParaRPr lang="en-US"/>
          </a:p>
        </p:txBody>
      </p:sp>
      <p:sp>
        <p:nvSpPr>
          <p:cNvPr id="22" name="Slide Number Placeholder 8">
            <a:extLst>
              <a:ext uri="{FF2B5EF4-FFF2-40B4-BE49-F238E27FC236}">
                <a16:creationId xmlns:a16="http://schemas.microsoft.com/office/drawing/2014/main" id="{D0756506-34B6-BFA4-3508-0C7D0DC5AD28}"/>
              </a:ext>
            </a:extLst>
          </p:cNvPr>
          <p:cNvSpPr>
            <a:spLocks noGrp="1"/>
          </p:cNvSpPr>
          <p:nvPr>
            <p:ph type="sldNum" sz="quarter" idx="4"/>
          </p:nvPr>
        </p:nvSpPr>
        <p:spPr>
          <a:xfrm>
            <a:off x="152400" y="6400799"/>
            <a:ext cx="304799" cy="304801"/>
          </a:xfrm>
          <a:prstGeom prst="rect">
            <a:avLst/>
          </a:prstGeom>
        </p:spPr>
        <p:txBody>
          <a:bodyPr vert="horz" lIns="0" tIns="0" rIns="0" bIns="0" rtlCol="0" anchor="b"/>
          <a:lstStyle>
            <a:lvl1pPr algn="ctr">
              <a:defRPr sz="900">
                <a:solidFill>
                  <a:srgbClr val="222222"/>
                </a:solidFill>
              </a:defRPr>
            </a:lvl1pPr>
          </a:lstStyle>
          <a:p>
            <a:fld id="{DD01415F-5F32-4771-AE74-55868ADB41CE}" type="slidenum">
              <a:rPr lang="en-US" smtClean="0"/>
              <a:pPr/>
              <a:t>‹#›</a:t>
            </a:fld>
            <a:endParaRPr lang="en-US"/>
          </a:p>
        </p:txBody>
      </p:sp>
    </p:spTree>
    <p:extLst>
      <p:ext uri="{BB962C8B-B14F-4D97-AF65-F5344CB8AC3E}">
        <p14:creationId xmlns:p14="http://schemas.microsoft.com/office/powerpoint/2010/main" val="32413510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par>
                                <p:cTn id="14" presetID="2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ex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36790B3-E432-2146-9E44-B2CA842C2BB5}"/>
              </a:ext>
            </a:extLst>
          </p:cNvPr>
          <p:cNvSpPr>
            <a:spLocks noGrp="1"/>
          </p:cNvSpPr>
          <p:nvPr>
            <p:ph type="ftr" sz="quarter" idx="10"/>
          </p:nvPr>
        </p:nvSpPr>
        <p:spPr>
          <a:xfrm rot="16200000">
            <a:off x="-2514598" y="3276603"/>
            <a:ext cx="5638802" cy="304796"/>
          </a:xfrm>
        </p:spPr>
        <p:txBody>
          <a:bodyPr anchor="ctr"/>
          <a:lstStyle>
            <a:lvl1pPr algn="ctr">
              <a:defRPr/>
            </a:lvl1pPr>
          </a:lstStyle>
          <a:p>
            <a:endParaRPr lang="en-US"/>
          </a:p>
        </p:txBody>
      </p:sp>
      <p:sp>
        <p:nvSpPr>
          <p:cNvPr id="6" name="Slide Number Placeholder 8">
            <a:extLst>
              <a:ext uri="{FF2B5EF4-FFF2-40B4-BE49-F238E27FC236}">
                <a16:creationId xmlns:a16="http://schemas.microsoft.com/office/drawing/2014/main" id="{9FB45C22-9328-D37F-472C-4A36291F6926}"/>
              </a:ext>
            </a:extLst>
          </p:cNvPr>
          <p:cNvSpPr>
            <a:spLocks noGrp="1"/>
          </p:cNvSpPr>
          <p:nvPr>
            <p:ph type="sldNum" sz="quarter" idx="4"/>
          </p:nvPr>
        </p:nvSpPr>
        <p:spPr>
          <a:xfrm>
            <a:off x="152400" y="6400799"/>
            <a:ext cx="304799" cy="304801"/>
          </a:xfrm>
          <a:prstGeom prst="rect">
            <a:avLst/>
          </a:prstGeom>
        </p:spPr>
        <p:txBody>
          <a:bodyPr vert="horz" lIns="0" tIns="0" rIns="0" bIns="0" rtlCol="0" anchor="b"/>
          <a:lstStyle>
            <a:lvl1pPr algn="ctr">
              <a:defRPr sz="800">
                <a:solidFill>
                  <a:srgbClr val="222222"/>
                </a:solidFill>
              </a:defRPr>
            </a:lvl1pPr>
          </a:lstStyle>
          <a:p>
            <a:fld id="{DD01415F-5F32-4771-AE74-55868ADB41CE}" type="slidenum">
              <a:rPr lang="en-US" smtClean="0"/>
              <a:pPr/>
              <a:t>‹#›</a:t>
            </a:fld>
            <a:endParaRPr lang="en-US"/>
          </a:p>
        </p:txBody>
      </p:sp>
      <p:cxnSp>
        <p:nvCxnSpPr>
          <p:cNvPr id="7" name="Straight Connector 6">
            <a:extLst>
              <a:ext uri="{FF2B5EF4-FFF2-40B4-BE49-F238E27FC236}">
                <a16:creationId xmlns:a16="http://schemas.microsoft.com/office/drawing/2014/main" id="{B5CD0320-E9B4-B41D-199C-84695CCB6CA9}"/>
              </a:ext>
            </a:extLst>
          </p:cNvPr>
          <p:cNvCxnSpPr>
            <a:cxnSpLocks/>
          </p:cNvCxnSpPr>
          <p:nvPr userDrawn="1"/>
        </p:nvCxnSpPr>
        <p:spPr>
          <a:xfrm>
            <a:off x="609600" y="152400"/>
            <a:ext cx="0" cy="6553200"/>
          </a:xfrm>
          <a:prstGeom prst="line">
            <a:avLst/>
          </a:prstGeom>
          <a:ln w="952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A1D80E12-D509-85C2-DFF8-148298F151F3}"/>
              </a:ext>
            </a:extLst>
          </p:cNvPr>
          <p:cNvCxnSpPr/>
          <p:nvPr userDrawn="1"/>
        </p:nvCxnSpPr>
        <p:spPr>
          <a:xfrm>
            <a:off x="11582400" y="152396"/>
            <a:ext cx="0" cy="65532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256F24BE-90CB-326A-6718-F7D299348014}"/>
              </a:ext>
            </a:extLst>
          </p:cNvPr>
          <p:cNvCxnSpPr>
            <a:cxnSpLocks/>
          </p:cNvCxnSpPr>
          <p:nvPr userDrawn="1"/>
        </p:nvCxnSpPr>
        <p:spPr>
          <a:xfrm>
            <a:off x="609600" y="605367"/>
            <a:ext cx="10972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9799947-17A7-7E1A-4448-1EC3824EF058}"/>
              </a:ext>
            </a:extLst>
          </p:cNvPr>
          <p:cNvCxnSpPr>
            <a:cxnSpLocks/>
          </p:cNvCxnSpPr>
          <p:nvPr userDrawn="1"/>
        </p:nvCxnSpPr>
        <p:spPr>
          <a:xfrm>
            <a:off x="609600" y="6248400"/>
            <a:ext cx="10972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 Placeholder 10">
            <a:extLst>
              <a:ext uri="{FF2B5EF4-FFF2-40B4-BE49-F238E27FC236}">
                <a16:creationId xmlns:a16="http://schemas.microsoft.com/office/drawing/2014/main" id="{E6933AEA-A76E-FCA2-423E-AEB542296E5D}"/>
              </a:ext>
            </a:extLst>
          </p:cNvPr>
          <p:cNvSpPr>
            <a:spLocks noGrp="1"/>
          </p:cNvSpPr>
          <p:nvPr>
            <p:ph type="body" sz="quarter" idx="11"/>
          </p:nvPr>
        </p:nvSpPr>
        <p:spPr>
          <a:xfrm>
            <a:off x="1066799" y="848360"/>
            <a:ext cx="10064715" cy="828039"/>
          </a:xfrm>
        </p:spPr>
        <p:txBody>
          <a:bodyPr anchor="ctr"/>
          <a:lstStyle>
            <a:lvl1pPr>
              <a:lnSpc>
                <a:spcPct val="80000"/>
              </a:lnSpc>
              <a:spcBef>
                <a:spcPts val="0"/>
              </a:spcBef>
              <a:defRPr sz="3200" b="1" spc="-60" baseline="0">
                <a:latin typeface="Amasis MT Pro" panose="02040504050005020304" pitchFamily="18" charset="0"/>
              </a:defRPr>
            </a:lvl1pPr>
          </a:lstStyle>
          <a:p>
            <a:pPr lvl="0"/>
            <a:r>
              <a:rPr lang="en-US"/>
              <a:t>Click to edit Master text styles</a:t>
            </a:r>
          </a:p>
        </p:txBody>
      </p:sp>
    </p:spTree>
    <p:extLst>
      <p:ext uri="{BB962C8B-B14F-4D97-AF65-F5344CB8AC3E}">
        <p14:creationId xmlns:p14="http://schemas.microsoft.com/office/powerpoint/2010/main" val="104152454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ection Break - Photo">
    <p:spTree>
      <p:nvGrpSpPr>
        <p:cNvPr id="1" name=""/>
        <p:cNvGrpSpPr/>
        <p:nvPr/>
      </p:nvGrpSpPr>
      <p:grpSpPr>
        <a:xfrm>
          <a:off x="0" y="0"/>
          <a:ext cx="0" cy="0"/>
          <a:chOff x="0" y="0"/>
          <a:chExt cx="0" cy="0"/>
        </a:xfrm>
      </p:grpSpPr>
      <p:sp>
        <p:nvSpPr>
          <p:cNvPr id="4" name="Picture Placeholder 12">
            <a:extLst>
              <a:ext uri="{FF2B5EF4-FFF2-40B4-BE49-F238E27FC236}">
                <a16:creationId xmlns:a16="http://schemas.microsoft.com/office/drawing/2014/main" id="{343CE746-A052-0628-6DDF-791B4A221584}"/>
              </a:ext>
            </a:extLst>
          </p:cNvPr>
          <p:cNvSpPr>
            <a:spLocks noGrp="1"/>
          </p:cNvSpPr>
          <p:nvPr>
            <p:ph type="pic" sz="quarter" idx="14"/>
          </p:nvPr>
        </p:nvSpPr>
        <p:spPr>
          <a:xfrm>
            <a:off x="5700713" y="152409"/>
            <a:ext cx="6338888" cy="6553188"/>
          </a:xfrm>
          <a:prstGeom prst="roundRect">
            <a:avLst>
              <a:gd name="adj" fmla="val 1378"/>
            </a:avLst>
          </a:prstGeom>
        </p:spPr>
        <p:txBody>
          <a:bodyPr/>
          <a:lstStyle/>
          <a:p>
            <a:r>
              <a:rPr lang="en-US"/>
              <a:t>Click icon to add picture</a:t>
            </a:r>
          </a:p>
        </p:txBody>
      </p:sp>
      <p:sp>
        <p:nvSpPr>
          <p:cNvPr id="2" name="Title 1">
            <a:extLst>
              <a:ext uri="{FF2B5EF4-FFF2-40B4-BE49-F238E27FC236}">
                <a16:creationId xmlns:a16="http://schemas.microsoft.com/office/drawing/2014/main" id="{9DBFFF64-8CC0-6BE4-E825-E19570548A57}"/>
              </a:ext>
            </a:extLst>
          </p:cNvPr>
          <p:cNvSpPr>
            <a:spLocks noGrp="1"/>
          </p:cNvSpPr>
          <p:nvPr>
            <p:ph type="title"/>
          </p:nvPr>
        </p:nvSpPr>
        <p:spPr>
          <a:xfrm>
            <a:off x="152400" y="1066801"/>
            <a:ext cx="5248274" cy="4724403"/>
          </a:xfrm>
        </p:spPr>
        <p:txBody>
          <a:bodyPr anchor="t"/>
          <a:lstStyle>
            <a:lvl1pPr>
              <a:lnSpc>
                <a:spcPct val="90000"/>
              </a:lnSpc>
              <a:defRPr sz="5400" spc="-60" baseline="0">
                <a:solidFill>
                  <a:schemeClr val="tx1"/>
                </a:solidFill>
              </a:defRPr>
            </a:lvl1pPr>
          </a:lstStyle>
          <a:p>
            <a:r>
              <a:rPr lang="en-US"/>
              <a:t>Click to edit Master title style</a:t>
            </a:r>
          </a:p>
        </p:txBody>
      </p:sp>
      <p:cxnSp>
        <p:nvCxnSpPr>
          <p:cNvPr id="6" name="Straight Connector 5">
            <a:extLst>
              <a:ext uri="{FF2B5EF4-FFF2-40B4-BE49-F238E27FC236}">
                <a16:creationId xmlns:a16="http://schemas.microsoft.com/office/drawing/2014/main" id="{A67379E0-E2F0-CADB-1080-9EAF455F1DA7}"/>
              </a:ext>
            </a:extLst>
          </p:cNvPr>
          <p:cNvCxnSpPr>
            <a:cxnSpLocks/>
          </p:cNvCxnSpPr>
          <p:nvPr userDrawn="1"/>
        </p:nvCxnSpPr>
        <p:spPr>
          <a:xfrm>
            <a:off x="152400" y="609600"/>
            <a:ext cx="540226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17B4A34-F444-4B12-35D6-7C1CF3C076E0}"/>
              </a:ext>
            </a:extLst>
          </p:cNvPr>
          <p:cNvCxnSpPr/>
          <p:nvPr userDrawn="1"/>
        </p:nvCxnSpPr>
        <p:spPr>
          <a:xfrm>
            <a:off x="5554663" y="152400"/>
            <a:ext cx="0" cy="65531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616A177-73D6-8933-4968-14934DAADD2C}"/>
              </a:ext>
            </a:extLst>
          </p:cNvPr>
          <p:cNvCxnSpPr>
            <a:cxnSpLocks/>
          </p:cNvCxnSpPr>
          <p:nvPr userDrawn="1"/>
        </p:nvCxnSpPr>
        <p:spPr>
          <a:xfrm>
            <a:off x="152400" y="6248400"/>
            <a:ext cx="540226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AD7394F0-9528-9D5B-CE7B-ADF0AA3EE1AA}"/>
              </a:ext>
            </a:extLst>
          </p:cNvPr>
          <p:cNvSpPr>
            <a:spLocks noGrp="1"/>
          </p:cNvSpPr>
          <p:nvPr>
            <p:ph type="ftr" sz="quarter" idx="10"/>
          </p:nvPr>
        </p:nvSpPr>
        <p:spPr>
          <a:xfrm>
            <a:off x="152400" y="6400800"/>
            <a:ext cx="5248274" cy="304796"/>
          </a:xfrm>
        </p:spPr>
        <p:txBody>
          <a:bodyPr/>
          <a:lstStyle>
            <a:lvl1pPr>
              <a:defRPr sz="700"/>
            </a:lvl1pPr>
          </a:lstStyle>
          <a:p>
            <a:endParaRPr lang="en-US"/>
          </a:p>
        </p:txBody>
      </p:sp>
    </p:spTree>
    <p:extLst>
      <p:ext uri="{BB962C8B-B14F-4D97-AF65-F5344CB8AC3E}">
        <p14:creationId xmlns:p14="http://schemas.microsoft.com/office/powerpoint/2010/main" val="3650867036"/>
      </p:ext>
    </p:extLst>
  </p:cSld>
  <p:clrMapOvr>
    <a:masterClrMapping/>
  </p:clrMapOvr>
  <p:extLst>
    <p:ext uri="{DCECCB84-F9BA-43D5-87BE-67443E8EF086}">
      <p15:sldGuideLst xmlns:p15="http://schemas.microsoft.com/office/powerpoint/2012/main"/>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36790B3-E432-2146-9E44-B2CA842C2BB5}"/>
              </a:ext>
            </a:extLst>
          </p:cNvPr>
          <p:cNvSpPr>
            <a:spLocks noGrp="1"/>
          </p:cNvSpPr>
          <p:nvPr>
            <p:ph type="ftr" sz="quarter" idx="10"/>
          </p:nvPr>
        </p:nvSpPr>
        <p:spPr>
          <a:xfrm rot="16200000">
            <a:off x="-2514598" y="3276603"/>
            <a:ext cx="5638802" cy="304796"/>
          </a:xfrm>
        </p:spPr>
        <p:txBody>
          <a:bodyPr anchor="ctr"/>
          <a:lstStyle>
            <a:lvl1pPr algn="ctr">
              <a:defRPr/>
            </a:lvl1pPr>
          </a:lstStyle>
          <a:p>
            <a:endParaRPr lang="en-US"/>
          </a:p>
        </p:txBody>
      </p:sp>
      <p:sp>
        <p:nvSpPr>
          <p:cNvPr id="6" name="Slide Number Placeholder 8">
            <a:extLst>
              <a:ext uri="{FF2B5EF4-FFF2-40B4-BE49-F238E27FC236}">
                <a16:creationId xmlns:a16="http://schemas.microsoft.com/office/drawing/2014/main" id="{9FB45C22-9328-D37F-472C-4A36291F6926}"/>
              </a:ext>
            </a:extLst>
          </p:cNvPr>
          <p:cNvSpPr>
            <a:spLocks noGrp="1"/>
          </p:cNvSpPr>
          <p:nvPr>
            <p:ph type="sldNum" sz="quarter" idx="4"/>
          </p:nvPr>
        </p:nvSpPr>
        <p:spPr>
          <a:xfrm>
            <a:off x="152400" y="6400799"/>
            <a:ext cx="304799" cy="304801"/>
          </a:xfrm>
          <a:prstGeom prst="rect">
            <a:avLst/>
          </a:prstGeom>
        </p:spPr>
        <p:txBody>
          <a:bodyPr vert="horz" lIns="0" tIns="0" rIns="0" bIns="0" rtlCol="0" anchor="b"/>
          <a:lstStyle>
            <a:lvl1pPr algn="ctr">
              <a:defRPr sz="800">
                <a:solidFill>
                  <a:srgbClr val="222222"/>
                </a:solidFill>
              </a:defRPr>
            </a:lvl1pPr>
          </a:lstStyle>
          <a:p>
            <a:fld id="{DD01415F-5F32-4771-AE74-55868ADB41CE}" type="slidenum">
              <a:rPr lang="en-US" smtClean="0"/>
              <a:pPr/>
              <a:t>‹#›</a:t>
            </a:fld>
            <a:endParaRPr lang="en-US"/>
          </a:p>
        </p:txBody>
      </p:sp>
      <p:cxnSp>
        <p:nvCxnSpPr>
          <p:cNvPr id="7" name="Straight Connector 6">
            <a:extLst>
              <a:ext uri="{FF2B5EF4-FFF2-40B4-BE49-F238E27FC236}">
                <a16:creationId xmlns:a16="http://schemas.microsoft.com/office/drawing/2014/main" id="{B5CD0320-E9B4-B41D-199C-84695CCB6CA9}"/>
              </a:ext>
            </a:extLst>
          </p:cNvPr>
          <p:cNvCxnSpPr>
            <a:cxnSpLocks/>
          </p:cNvCxnSpPr>
          <p:nvPr userDrawn="1"/>
        </p:nvCxnSpPr>
        <p:spPr>
          <a:xfrm>
            <a:off x="609600" y="152400"/>
            <a:ext cx="0" cy="6553200"/>
          </a:xfrm>
          <a:prstGeom prst="line">
            <a:avLst/>
          </a:prstGeom>
          <a:ln w="952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A1D80E12-D509-85C2-DFF8-148298F151F3}"/>
              </a:ext>
            </a:extLst>
          </p:cNvPr>
          <p:cNvCxnSpPr/>
          <p:nvPr userDrawn="1"/>
        </p:nvCxnSpPr>
        <p:spPr>
          <a:xfrm>
            <a:off x="11582400" y="152396"/>
            <a:ext cx="0" cy="65532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256F24BE-90CB-326A-6718-F7D299348014}"/>
              </a:ext>
            </a:extLst>
          </p:cNvPr>
          <p:cNvCxnSpPr>
            <a:cxnSpLocks/>
          </p:cNvCxnSpPr>
          <p:nvPr userDrawn="1"/>
        </p:nvCxnSpPr>
        <p:spPr>
          <a:xfrm>
            <a:off x="609600" y="605367"/>
            <a:ext cx="10972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9799947-17A7-7E1A-4448-1EC3824EF058}"/>
              </a:ext>
            </a:extLst>
          </p:cNvPr>
          <p:cNvCxnSpPr>
            <a:cxnSpLocks/>
          </p:cNvCxnSpPr>
          <p:nvPr userDrawn="1"/>
        </p:nvCxnSpPr>
        <p:spPr>
          <a:xfrm>
            <a:off x="609600" y="6248400"/>
            <a:ext cx="10972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 Placeholder 10">
            <a:extLst>
              <a:ext uri="{FF2B5EF4-FFF2-40B4-BE49-F238E27FC236}">
                <a16:creationId xmlns:a16="http://schemas.microsoft.com/office/drawing/2014/main" id="{E6933AEA-A76E-FCA2-423E-AEB542296E5D}"/>
              </a:ext>
            </a:extLst>
          </p:cNvPr>
          <p:cNvSpPr>
            <a:spLocks noGrp="1"/>
          </p:cNvSpPr>
          <p:nvPr>
            <p:ph type="body" sz="quarter" idx="11"/>
          </p:nvPr>
        </p:nvSpPr>
        <p:spPr>
          <a:xfrm>
            <a:off x="1066800" y="848360"/>
            <a:ext cx="8969376" cy="828039"/>
          </a:xfrm>
        </p:spPr>
        <p:txBody>
          <a:bodyPr anchor="ctr"/>
          <a:lstStyle>
            <a:lvl1pPr>
              <a:lnSpc>
                <a:spcPct val="90000"/>
              </a:lnSpc>
              <a:spcBef>
                <a:spcPts val="0"/>
              </a:spcBef>
              <a:defRPr sz="3200" b="1" spc="-60" baseline="0">
                <a:latin typeface="Amasis MT Pro" panose="02040504050005020304" pitchFamily="18" charset="0"/>
              </a:defRPr>
            </a:lvl1pPr>
          </a:lstStyle>
          <a:p>
            <a:pPr lvl="0"/>
            <a:r>
              <a:rPr lang="en-US"/>
              <a:t>Click to edit Master text styles</a:t>
            </a:r>
          </a:p>
        </p:txBody>
      </p:sp>
      <p:cxnSp>
        <p:nvCxnSpPr>
          <p:cNvPr id="9" name="Straight Connector 8">
            <a:extLst>
              <a:ext uri="{FF2B5EF4-FFF2-40B4-BE49-F238E27FC236}">
                <a16:creationId xmlns:a16="http://schemas.microsoft.com/office/drawing/2014/main" id="{F6100D55-B0E2-6250-2824-197CCB7BE66D}"/>
              </a:ext>
            </a:extLst>
          </p:cNvPr>
          <p:cNvCxnSpPr/>
          <p:nvPr userDrawn="1"/>
        </p:nvCxnSpPr>
        <p:spPr>
          <a:xfrm>
            <a:off x="603284" y="1828798"/>
            <a:ext cx="10979116"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4E9F63D1-0153-DF9B-286D-D530D5D5A442}"/>
              </a:ext>
            </a:extLst>
          </p:cNvPr>
          <p:cNvSpPr>
            <a:spLocks noGrp="1"/>
          </p:cNvSpPr>
          <p:nvPr>
            <p:ph type="body" sz="quarter" idx="12"/>
          </p:nvPr>
        </p:nvSpPr>
        <p:spPr>
          <a:xfrm>
            <a:off x="1066801" y="2281766"/>
            <a:ext cx="2787650" cy="3509434"/>
          </a:xfrm>
        </p:spPr>
        <p:txBody>
          <a:bodyPr/>
          <a:lstStyle>
            <a:lvl1pPr>
              <a:lnSpc>
                <a:spcPct val="100000"/>
              </a:lnSpc>
              <a:spcBef>
                <a:spcPts val="300"/>
              </a:spcBef>
              <a:spcAft>
                <a:spcPts val="300"/>
              </a:spcAft>
              <a:defRPr sz="1200" baseline="0"/>
            </a:lvl1pPr>
            <a:lvl2pPr>
              <a:lnSpc>
                <a:spcPct val="100000"/>
              </a:lnSpc>
              <a:spcBef>
                <a:spcPts val="300"/>
              </a:spcBef>
              <a:spcAft>
                <a:spcPts val="300"/>
              </a:spcAft>
              <a:defRPr sz="1200" baseline="0"/>
            </a:lvl2pPr>
            <a:lvl3pPr>
              <a:lnSpc>
                <a:spcPct val="100000"/>
              </a:lnSpc>
              <a:spcBef>
                <a:spcPts val="300"/>
              </a:spcBef>
              <a:spcAft>
                <a:spcPts val="300"/>
              </a:spcAft>
              <a:defRPr sz="1200" baseline="0"/>
            </a:lvl3pPr>
            <a:lvl4pPr>
              <a:lnSpc>
                <a:spcPct val="100000"/>
              </a:lnSpc>
              <a:spcBef>
                <a:spcPts val="300"/>
              </a:spcBef>
              <a:spcAft>
                <a:spcPts val="300"/>
              </a:spcAft>
              <a:defRPr sz="1200" baseline="0"/>
            </a:lvl4pPr>
            <a:lvl5pPr>
              <a:lnSpc>
                <a:spcPct val="100000"/>
              </a:lnSpc>
              <a:spcBef>
                <a:spcPts val="300"/>
              </a:spcBef>
              <a:spcAft>
                <a:spcPts val="300"/>
              </a:spcAft>
              <a:defRPr sz="12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a:extLst>
              <a:ext uri="{FF2B5EF4-FFF2-40B4-BE49-F238E27FC236}">
                <a16:creationId xmlns:a16="http://schemas.microsoft.com/office/drawing/2014/main" id="{ED2EEAEA-9B8A-EE0F-E72D-9168CF1C882A}"/>
              </a:ext>
            </a:extLst>
          </p:cNvPr>
          <p:cNvSpPr>
            <a:spLocks noGrp="1"/>
          </p:cNvSpPr>
          <p:nvPr>
            <p:ph type="body" sz="quarter" idx="13"/>
          </p:nvPr>
        </p:nvSpPr>
        <p:spPr>
          <a:xfrm>
            <a:off x="4162109" y="2281766"/>
            <a:ext cx="2783204" cy="3509434"/>
          </a:xfrm>
        </p:spPr>
        <p:txBody>
          <a:bodyPr/>
          <a:lstStyle>
            <a:lvl1pPr>
              <a:lnSpc>
                <a:spcPct val="100000"/>
              </a:lnSpc>
              <a:spcBef>
                <a:spcPts val="600"/>
              </a:spcBef>
              <a:spcAft>
                <a:spcPts val="0"/>
              </a:spcAft>
              <a:defRPr sz="1200" baseline="0"/>
            </a:lvl1pPr>
            <a:lvl2pPr>
              <a:lnSpc>
                <a:spcPct val="100000"/>
              </a:lnSpc>
              <a:spcBef>
                <a:spcPts val="600"/>
              </a:spcBef>
              <a:spcAft>
                <a:spcPts val="0"/>
              </a:spcAft>
              <a:defRPr sz="1200" baseline="0"/>
            </a:lvl2pPr>
            <a:lvl3pPr>
              <a:lnSpc>
                <a:spcPct val="100000"/>
              </a:lnSpc>
              <a:spcBef>
                <a:spcPts val="600"/>
              </a:spcBef>
              <a:spcAft>
                <a:spcPts val="0"/>
              </a:spcAft>
              <a:defRPr sz="1200" baseline="0"/>
            </a:lvl3pPr>
            <a:lvl4pPr>
              <a:lnSpc>
                <a:spcPct val="100000"/>
              </a:lnSpc>
              <a:spcBef>
                <a:spcPts val="300"/>
              </a:spcBef>
              <a:spcAft>
                <a:spcPts val="300"/>
              </a:spcAft>
              <a:defRPr sz="1200" baseline="0"/>
            </a:lvl4pPr>
            <a:lvl5pPr>
              <a:lnSpc>
                <a:spcPct val="100000"/>
              </a:lnSpc>
              <a:spcBef>
                <a:spcPts val="600"/>
              </a:spcBef>
              <a:spcAft>
                <a:spcPts val="0"/>
              </a:spcAft>
              <a:defRPr sz="12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0">
            <a:extLst>
              <a:ext uri="{FF2B5EF4-FFF2-40B4-BE49-F238E27FC236}">
                <a16:creationId xmlns:a16="http://schemas.microsoft.com/office/drawing/2014/main" id="{48615EC8-D816-A934-96A1-870FEF1A0B19}"/>
              </a:ext>
            </a:extLst>
          </p:cNvPr>
          <p:cNvSpPr>
            <a:spLocks noGrp="1"/>
          </p:cNvSpPr>
          <p:nvPr>
            <p:ph type="body" sz="quarter" idx="14"/>
          </p:nvPr>
        </p:nvSpPr>
        <p:spPr>
          <a:xfrm>
            <a:off x="7246937" y="2281766"/>
            <a:ext cx="2787651" cy="3509434"/>
          </a:xfrm>
        </p:spPr>
        <p:txBody>
          <a:bodyPr/>
          <a:lstStyle>
            <a:lvl1pPr>
              <a:lnSpc>
                <a:spcPct val="100000"/>
              </a:lnSpc>
              <a:spcBef>
                <a:spcPts val="300"/>
              </a:spcBef>
              <a:spcAft>
                <a:spcPts val="300"/>
              </a:spcAft>
              <a:defRPr sz="1200" baseline="0"/>
            </a:lvl1pPr>
            <a:lvl2pPr>
              <a:lnSpc>
                <a:spcPct val="100000"/>
              </a:lnSpc>
              <a:spcBef>
                <a:spcPts val="300"/>
              </a:spcBef>
              <a:spcAft>
                <a:spcPts val="300"/>
              </a:spcAft>
              <a:defRPr sz="1200" baseline="0"/>
            </a:lvl2pPr>
            <a:lvl3pPr>
              <a:lnSpc>
                <a:spcPct val="100000"/>
              </a:lnSpc>
              <a:spcBef>
                <a:spcPts val="300"/>
              </a:spcBef>
              <a:spcAft>
                <a:spcPts val="300"/>
              </a:spcAft>
              <a:defRPr sz="1200" baseline="0"/>
            </a:lvl3pPr>
            <a:lvl4pPr>
              <a:lnSpc>
                <a:spcPct val="100000"/>
              </a:lnSpc>
              <a:spcBef>
                <a:spcPts val="300"/>
              </a:spcBef>
              <a:spcAft>
                <a:spcPts val="300"/>
              </a:spcAft>
              <a:defRPr sz="1200" baseline="0"/>
            </a:lvl4pPr>
            <a:lvl5pPr>
              <a:lnSpc>
                <a:spcPct val="100000"/>
              </a:lnSpc>
              <a:spcBef>
                <a:spcPts val="300"/>
              </a:spcBef>
              <a:spcAft>
                <a:spcPts val="300"/>
              </a:spcAft>
              <a:defRPr sz="12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09953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36790B3-E432-2146-9E44-B2CA842C2BB5}"/>
              </a:ext>
            </a:extLst>
          </p:cNvPr>
          <p:cNvSpPr>
            <a:spLocks noGrp="1"/>
          </p:cNvSpPr>
          <p:nvPr>
            <p:ph type="ftr" sz="quarter" idx="10"/>
          </p:nvPr>
        </p:nvSpPr>
        <p:spPr>
          <a:xfrm rot="16200000">
            <a:off x="-2514598" y="3276603"/>
            <a:ext cx="5638802" cy="304796"/>
          </a:xfrm>
        </p:spPr>
        <p:txBody>
          <a:bodyPr anchor="ctr"/>
          <a:lstStyle>
            <a:lvl1pPr algn="ctr">
              <a:defRPr/>
            </a:lvl1pPr>
          </a:lstStyle>
          <a:p>
            <a:endParaRPr lang="en-US"/>
          </a:p>
        </p:txBody>
      </p:sp>
      <p:sp>
        <p:nvSpPr>
          <p:cNvPr id="6" name="Slide Number Placeholder 8">
            <a:extLst>
              <a:ext uri="{FF2B5EF4-FFF2-40B4-BE49-F238E27FC236}">
                <a16:creationId xmlns:a16="http://schemas.microsoft.com/office/drawing/2014/main" id="{9FB45C22-9328-D37F-472C-4A36291F6926}"/>
              </a:ext>
            </a:extLst>
          </p:cNvPr>
          <p:cNvSpPr>
            <a:spLocks noGrp="1"/>
          </p:cNvSpPr>
          <p:nvPr>
            <p:ph type="sldNum" sz="quarter" idx="4"/>
          </p:nvPr>
        </p:nvSpPr>
        <p:spPr>
          <a:xfrm>
            <a:off x="152400" y="6400799"/>
            <a:ext cx="304799" cy="304801"/>
          </a:xfrm>
          <a:prstGeom prst="rect">
            <a:avLst/>
          </a:prstGeom>
        </p:spPr>
        <p:txBody>
          <a:bodyPr vert="horz" lIns="0" tIns="0" rIns="0" bIns="0" rtlCol="0" anchor="b"/>
          <a:lstStyle>
            <a:lvl1pPr algn="ctr">
              <a:defRPr sz="800">
                <a:solidFill>
                  <a:srgbClr val="222222"/>
                </a:solidFill>
              </a:defRPr>
            </a:lvl1pPr>
          </a:lstStyle>
          <a:p>
            <a:fld id="{DD01415F-5F32-4771-AE74-55868ADB41CE}" type="slidenum">
              <a:rPr lang="en-US" smtClean="0"/>
              <a:pPr/>
              <a:t>‹#›</a:t>
            </a:fld>
            <a:endParaRPr lang="en-US"/>
          </a:p>
        </p:txBody>
      </p:sp>
      <p:cxnSp>
        <p:nvCxnSpPr>
          <p:cNvPr id="7" name="Straight Connector 6">
            <a:extLst>
              <a:ext uri="{FF2B5EF4-FFF2-40B4-BE49-F238E27FC236}">
                <a16:creationId xmlns:a16="http://schemas.microsoft.com/office/drawing/2014/main" id="{B5CD0320-E9B4-B41D-199C-84695CCB6CA9}"/>
              </a:ext>
            </a:extLst>
          </p:cNvPr>
          <p:cNvCxnSpPr>
            <a:cxnSpLocks/>
          </p:cNvCxnSpPr>
          <p:nvPr userDrawn="1"/>
        </p:nvCxnSpPr>
        <p:spPr>
          <a:xfrm>
            <a:off x="609600" y="152400"/>
            <a:ext cx="0" cy="6553200"/>
          </a:xfrm>
          <a:prstGeom prst="line">
            <a:avLst/>
          </a:prstGeom>
          <a:ln w="952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A1D80E12-D509-85C2-DFF8-148298F151F3}"/>
              </a:ext>
            </a:extLst>
          </p:cNvPr>
          <p:cNvCxnSpPr/>
          <p:nvPr userDrawn="1"/>
        </p:nvCxnSpPr>
        <p:spPr>
          <a:xfrm>
            <a:off x="11582400" y="152396"/>
            <a:ext cx="0" cy="65532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256F24BE-90CB-326A-6718-F7D299348014}"/>
              </a:ext>
            </a:extLst>
          </p:cNvPr>
          <p:cNvCxnSpPr>
            <a:cxnSpLocks/>
          </p:cNvCxnSpPr>
          <p:nvPr userDrawn="1"/>
        </p:nvCxnSpPr>
        <p:spPr>
          <a:xfrm>
            <a:off x="609600" y="605367"/>
            <a:ext cx="10972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9799947-17A7-7E1A-4448-1EC3824EF058}"/>
              </a:ext>
            </a:extLst>
          </p:cNvPr>
          <p:cNvCxnSpPr>
            <a:cxnSpLocks/>
          </p:cNvCxnSpPr>
          <p:nvPr userDrawn="1"/>
        </p:nvCxnSpPr>
        <p:spPr>
          <a:xfrm>
            <a:off x="609600" y="6248400"/>
            <a:ext cx="10972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 Placeholder 10">
            <a:extLst>
              <a:ext uri="{FF2B5EF4-FFF2-40B4-BE49-F238E27FC236}">
                <a16:creationId xmlns:a16="http://schemas.microsoft.com/office/drawing/2014/main" id="{E6933AEA-A76E-FCA2-423E-AEB542296E5D}"/>
              </a:ext>
            </a:extLst>
          </p:cNvPr>
          <p:cNvSpPr>
            <a:spLocks noGrp="1"/>
          </p:cNvSpPr>
          <p:nvPr>
            <p:ph type="body" sz="quarter" idx="11"/>
          </p:nvPr>
        </p:nvSpPr>
        <p:spPr>
          <a:xfrm>
            <a:off x="1066799" y="848360"/>
            <a:ext cx="10064715" cy="828039"/>
          </a:xfrm>
        </p:spPr>
        <p:txBody>
          <a:bodyPr anchor="ctr"/>
          <a:lstStyle>
            <a:lvl1pPr>
              <a:lnSpc>
                <a:spcPct val="90000"/>
              </a:lnSpc>
              <a:spcBef>
                <a:spcPts val="0"/>
              </a:spcBef>
              <a:defRPr sz="3200" b="1" spc="-60" baseline="0">
                <a:latin typeface="Amasis MT Pro" panose="02040504050005020304" pitchFamily="18" charset="0"/>
              </a:defRPr>
            </a:lvl1pPr>
          </a:lstStyle>
          <a:p>
            <a:pPr lvl="0"/>
            <a:r>
              <a:rPr lang="en-US"/>
              <a:t>Click to edit Master text styles</a:t>
            </a:r>
          </a:p>
        </p:txBody>
      </p:sp>
    </p:spTree>
    <p:extLst>
      <p:ext uri="{BB962C8B-B14F-4D97-AF65-F5344CB8AC3E}">
        <p14:creationId xmlns:p14="http://schemas.microsoft.com/office/powerpoint/2010/main" val="15264208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ext - Narrow Photo">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36790B3-E432-2146-9E44-B2CA842C2BB5}"/>
              </a:ext>
            </a:extLst>
          </p:cNvPr>
          <p:cNvSpPr>
            <a:spLocks noGrp="1"/>
          </p:cNvSpPr>
          <p:nvPr>
            <p:ph type="ftr" sz="quarter" idx="10"/>
          </p:nvPr>
        </p:nvSpPr>
        <p:spPr>
          <a:xfrm rot="16200000">
            <a:off x="-2514598" y="3276603"/>
            <a:ext cx="5638802" cy="304796"/>
          </a:xfrm>
        </p:spPr>
        <p:txBody>
          <a:bodyPr anchor="ctr"/>
          <a:lstStyle>
            <a:lvl1pPr algn="ctr">
              <a:defRPr/>
            </a:lvl1pPr>
          </a:lstStyle>
          <a:p>
            <a:endParaRPr lang="en-US"/>
          </a:p>
        </p:txBody>
      </p:sp>
      <p:sp>
        <p:nvSpPr>
          <p:cNvPr id="6" name="Slide Number Placeholder 8">
            <a:extLst>
              <a:ext uri="{FF2B5EF4-FFF2-40B4-BE49-F238E27FC236}">
                <a16:creationId xmlns:a16="http://schemas.microsoft.com/office/drawing/2014/main" id="{9FB45C22-9328-D37F-472C-4A36291F6926}"/>
              </a:ext>
            </a:extLst>
          </p:cNvPr>
          <p:cNvSpPr>
            <a:spLocks noGrp="1"/>
          </p:cNvSpPr>
          <p:nvPr>
            <p:ph type="sldNum" sz="quarter" idx="4"/>
          </p:nvPr>
        </p:nvSpPr>
        <p:spPr>
          <a:xfrm>
            <a:off x="152400" y="6400799"/>
            <a:ext cx="304799" cy="304801"/>
          </a:xfrm>
          <a:prstGeom prst="rect">
            <a:avLst/>
          </a:prstGeom>
        </p:spPr>
        <p:txBody>
          <a:bodyPr vert="horz" lIns="0" tIns="0" rIns="0" bIns="0" rtlCol="0" anchor="b"/>
          <a:lstStyle>
            <a:lvl1pPr algn="ctr">
              <a:defRPr sz="800">
                <a:solidFill>
                  <a:srgbClr val="222222"/>
                </a:solidFill>
              </a:defRPr>
            </a:lvl1pPr>
          </a:lstStyle>
          <a:p>
            <a:fld id="{DD01415F-5F32-4771-AE74-55868ADB41CE}" type="slidenum">
              <a:rPr lang="en-US" smtClean="0"/>
              <a:pPr/>
              <a:t>‹#›</a:t>
            </a:fld>
            <a:endParaRPr lang="en-US"/>
          </a:p>
        </p:txBody>
      </p:sp>
      <p:cxnSp>
        <p:nvCxnSpPr>
          <p:cNvPr id="7" name="Straight Connector 6">
            <a:extLst>
              <a:ext uri="{FF2B5EF4-FFF2-40B4-BE49-F238E27FC236}">
                <a16:creationId xmlns:a16="http://schemas.microsoft.com/office/drawing/2014/main" id="{B5CD0320-E9B4-B41D-199C-84695CCB6CA9}"/>
              </a:ext>
            </a:extLst>
          </p:cNvPr>
          <p:cNvCxnSpPr>
            <a:cxnSpLocks/>
          </p:cNvCxnSpPr>
          <p:nvPr userDrawn="1"/>
        </p:nvCxnSpPr>
        <p:spPr>
          <a:xfrm>
            <a:off x="609600" y="152400"/>
            <a:ext cx="0" cy="6553200"/>
          </a:xfrm>
          <a:prstGeom prst="line">
            <a:avLst/>
          </a:prstGeom>
          <a:ln w="952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A1D80E12-D509-85C2-DFF8-148298F151F3}"/>
              </a:ext>
            </a:extLst>
          </p:cNvPr>
          <p:cNvCxnSpPr/>
          <p:nvPr userDrawn="1"/>
        </p:nvCxnSpPr>
        <p:spPr>
          <a:xfrm>
            <a:off x="7096125" y="152396"/>
            <a:ext cx="0" cy="65532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256F24BE-90CB-326A-6718-F7D299348014}"/>
              </a:ext>
            </a:extLst>
          </p:cNvPr>
          <p:cNvCxnSpPr>
            <a:cxnSpLocks/>
          </p:cNvCxnSpPr>
          <p:nvPr userDrawn="1"/>
        </p:nvCxnSpPr>
        <p:spPr>
          <a:xfrm>
            <a:off x="609600" y="605367"/>
            <a:ext cx="648652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9799947-17A7-7E1A-4448-1EC3824EF058}"/>
              </a:ext>
            </a:extLst>
          </p:cNvPr>
          <p:cNvCxnSpPr>
            <a:cxnSpLocks/>
          </p:cNvCxnSpPr>
          <p:nvPr userDrawn="1"/>
        </p:nvCxnSpPr>
        <p:spPr>
          <a:xfrm>
            <a:off x="609600" y="6248400"/>
            <a:ext cx="648652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 Placeholder 10">
            <a:extLst>
              <a:ext uri="{FF2B5EF4-FFF2-40B4-BE49-F238E27FC236}">
                <a16:creationId xmlns:a16="http://schemas.microsoft.com/office/drawing/2014/main" id="{E6933AEA-A76E-FCA2-423E-AEB542296E5D}"/>
              </a:ext>
            </a:extLst>
          </p:cNvPr>
          <p:cNvSpPr>
            <a:spLocks noGrp="1"/>
          </p:cNvSpPr>
          <p:nvPr>
            <p:ph type="body" sz="quarter" idx="11"/>
          </p:nvPr>
        </p:nvSpPr>
        <p:spPr>
          <a:xfrm>
            <a:off x="1066799" y="848360"/>
            <a:ext cx="5876927" cy="828039"/>
          </a:xfrm>
        </p:spPr>
        <p:txBody>
          <a:bodyPr anchor="ctr"/>
          <a:lstStyle>
            <a:lvl1pPr>
              <a:lnSpc>
                <a:spcPct val="90000"/>
              </a:lnSpc>
              <a:spcBef>
                <a:spcPts val="0"/>
              </a:spcBef>
              <a:defRPr sz="3200" b="1" spc="-60" baseline="0">
                <a:latin typeface="Amasis MT Pro" panose="02040504050005020304" pitchFamily="18" charset="0"/>
              </a:defRPr>
            </a:lvl1pPr>
          </a:lstStyle>
          <a:p>
            <a:pPr lvl="0"/>
            <a:r>
              <a:rPr lang="en-US"/>
              <a:t>Click to edit Master text styles</a:t>
            </a:r>
          </a:p>
        </p:txBody>
      </p:sp>
      <p:cxnSp>
        <p:nvCxnSpPr>
          <p:cNvPr id="9" name="Straight Connector 8">
            <a:extLst>
              <a:ext uri="{FF2B5EF4-FFF2-40B4-BE49-F238E27FC236}">
                <a16:creationId xmlns:a16="http://schemas.microsoft.com/office/drawing/2014/main" id="{F6100D55-B0E2-6250-2824-197CCB7BE66D}"/>
              </a:ext>
            </a:extLst>
          </p:cNvPr>
          <p:cNvCxnSpPr>
            <a:cxnSpLocks/>
          </p:cNvCxnSpPr>
          <p:nvPr userDrawn="1"/>
        </p:nvCxnSpPr>
        <p:spPr>
          <a:xfrm>
            <a:off x="603284" y="1828798"/>
            <a:ext cx="6492841"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4E9F63D1-0153-DF9B-286D-D530D5D5A442}"/>
              </a:ext>
            </a:extLst>
          </p:cNvPr>
          <p:cNvSpPr>
            <a:spLocks noGrp="1"/>
          </p:cNvSpPr>
          <p:nvPr>
            <p:ph type="body" sz="quarter" idx="12"/>
          </p:nvPr>
        </p:nvSpPr>
        <p:spPr>
          <a:xfrm>
            <a:off x="1066801" y="2281766"/>
            <a:ext cx="2787650" cy="3509434"/>
          </a:xfrm>
        </p:spPr>
        <p:txBody>
          <a:bodyPr/>
          <a:lstStyle>
            <a:lvl1pPr>
              <a:lnSpc>
                <a:spcPct val="100000"/>
              </a:lnSpc>
              <a:spcBef>
                <a:spcPts val="300"/>
              </a:spcBef>
              <a:spcAft>
                <a:spcPts val="300"/>
              </a:spcAft>
              <a:defRPr sz="1200" baseline="0"/>
            </a:lvl1pPr>
            <a:lvl2pPr>
              <a:lnSpc>
                <a:spcPct val="100000"/>
              </a:lnSpc>
              <a:spcBef>
                <a:spcPts val="300"/>
              </a:spcBef>
              <a:spcAft>
                <a:spcPts val="300"/>
              </a:spcAft>
              <a:defRPr sz="1200" baseline="0"/>
            </a:lvl2pPr>
            <a:lvl3pPr>
              <a:lnSpc>
                <a:spcPct val="100000"/>
              </a:lnSpc>
              <a:spcBef>
                <a:spcPts val="300"/>
              </a:spcBef>
              <a:spcAft>
                <a:spcPts val="300"/>
              </a:spcAft>
              <a:defRPr sz="1200" baseline="0"/>
            </a:lvl3pPr>
            <a:lvl4pPr>
              <a:lnSpc>
                <a:spcPct val="100000"/>
              </a:lnSpc>
              <a:spcBef>
                <a:spcPts val="300"/>
              </a:spcBef>
              <a:spcAft>
                <a:spcPts val="300"/>
              </a:spcAft>
              <a:defRPr sz="1200" baseline="0"/>
            </a:lvl4pPr>
            <a:lvl5pPr>
              <a:lnSpc>
                <a:spcPct val="100000"/>
              </a:lnSpc>
              <a:spcBef>
                <a:spcPts val="300"/>
              </a:spcBef>
              <a:spcAft>
                <a:spcPts val="300"/>
              </a:spcAft>
              <a:defRPr sz="12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Picture Placeholder 12">
            <a:extLst>
              <a:ext uri="{FF2B5EF4-FFF2-40B4-BE49-F238E27FC236}">
                <a16:creationId xmlns:a16="http://schemas.microsoft.com/office/drawing/2014/main" id="{241610EC-0852-430E-9B92-4A0DF39EEBC4}"/>
              </a:ext>
            </a:extLst>
          </p:cNvPr>
          <p:cNvSpPr>
            <a:spLocks noGrp="1"/>
          </p:cNvSpPr>
          <p:nvPr>
            <p:ph type="pic" sz="quarter" idx="14"/>
          </p:nvPr>
        </p:nvSpPr>
        <p:spPr>
          <a:xfrm>
            <a:off x="7246938" y="152400"/>
            <a:ext cx="4792662" cy="6553200"/>
          </a:xfrm>
          <a:prstGeom prst="roundRect">
            <a:avLst>
              <a:gd name="adj" fmla="val 1408"/>
            </a:avLst>
          </a:prstGeom>
        </p:spPr>
        <p:txBody>
          <a:bodyPr/>
          <a:lstStyle/>
          <a:p>
            <a:r>
              <a:rPr lang="en-US"/>
              <a:t>Click icon to add picture</a:t>
            </a:r>
          </a:p>
        </p:txBody>
      </p:sp>
      <p:sp>
        <p:nvSpPr>
          <p:cNvPr id="10" name="Text Placeholder 10">
            <a:extLst>
              <a:ext uri="{FF2B5EF4-FFF2-40B4-BE49-F238E27FC236}">
                <a16:creationId xmlns:a16="http://schemas.microsoft.com/office/drawing/2014/main" id="{3EE6C0E1-9A75-0EC3-FABD-D6002D42D0D0}"/>
              </a:ext>
            </a:extLst>
          </p:cNvPr>
          <p:cNvSpPr>
            <a:spLocks noGrp="1"/>
          </p:cNvSpPr>
          <p:nvPr>
            <p:ph type="body" sz="quarter" idx="15"/>
          </p:nvPr>
        </p:nvSpPr>
        <p:spPr>
          <a:xfrm>
            <a:off x="4153218" y="2281766"/>
            <a:ext cx="2787650" cy="3509434"/>
          </a:xfrm>
        </p:spPr>
        <p:txBody>
          <a:bodyPr/>
          <a:lstStyle>
            <a:lvl1pPr>
              <a:lnSpc>
                <a:spcPct val="100000"/>
              </a:lnSpc>
              <a:spcBef>
                <a:spcPts val="300"/>
              </a:spcBef>
              <a:spcAft>
                <a:spcPts val="300"/>
              </a:spcAft>
              <a:defRPr sz="1200" baseline="0"/>
            </a:lvl1pPr>
            <a:lvl2pPr>
              <a:lnSpc>
                <a:spcPct val="100000"/>
              </a:lnSpc>
              <a:spcBef>
                <a:spcPts val="300"/>
              </a:spcBef>
              <a:spcAft>
                <a:spcPts val="300"/>
              </a:spcAft>
              <a:defRPr sz="1200" baseline="0"/>
            </a:lvl2pPr>
            <a:lvl3pPr>
              <a:lnSpc>
                <a:spcPct val="100000"/>
              </a:lnSpc>
              <a:spcBef>
                <a:spcPts val="300"/>
              </a:spcBef>
              <a:spcAft>
                <a:spcPts val="300"/>
              </a:spcAft>
              <a:defRPr sz="1200" baseline="0"/>
            </a:lvl3pPr>
            <a:lvl4pPr>
              <a:lnSpc>
                <a:spcPct val="100000"/>
              </a:lnSpc>
              <a:spcBef>
                <a:spcPts val="300"/>
              </a:spcBef>
              <a:spcAft>
                <a:spcPts val="300"/>
              </a:spcAft>
              <a:defRPr sz="1200" baseline="0"/>
            </a:lvl4pPr>
            <a:lvl5pPr>
              <a:lnSpc>
                <a:spcPct val="100000"/>
              </a:lnSpc>
              <a:spcBef>
                <a:spcPts val="300"/>
              </a:spcBef>
              <a:spcAft>
                <a:spcPts val="300"/>
              </a:spcAft>
              <a:defRPr sz="12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673112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ext - Photo">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36790B3-E432-2146-9E44-B2CA842C2BB5}"/>
              </a:ext>
            </a:extLst>
          </p:cNvPr>
          <p:cNvSpPr>
            <a:spLocks noGrp="1"/>
          </p:cNvSpPr>
          <p:nvPr>
            <p:ph type="ftr" sz="quarter" idx="10"/>
          </p:nvPr>
        </p:nvSpPr>
        <p:spPr>
          <a:xfrm rot="16200000">
            <a:off x="-2514598" y="3276603"/>
            <a:ext cx="5638802" cy="304796"/>
          </a:xfrm>
        </p:spPr>
        <p:txBody>
          <a:bodyPr anchor="ctr"/>
          <a:lstStyle>
            <a:lvl1pPr algn="ctr">
              <a:defRPr/>
            </a:lvl1pPr>
          </a:lstStyle>
          <a:p>
            <a:endParaRPr lang="en-US"/>
          </a:p>
        </p:txBody>
      </p:sp>
      <p:sp>
        <p:nvSpPr>
          <p:cNvPr id="6" name="Slide Number Placeholder 8">
            <a:extLst>
              <a:ext uri="{FF2B5EF4-FFF2-40B4-BE49-F238E27FC236}">
                <a16:creationId xmlns:a16="http://schemas.microsoft.com/office/drawing/2014/main" id="{9FB45C22-9328-D37F-472C-4A36291F6926}"/>
              </a:ext>
            </a:extLst>
          </p:cNvPr>
          <p:cNvSpPr>
            <a:spLocks noGrp="1"/>
          </p:cNvSpPr>
          <p:nvPr>
            <p:ph type="sldNum" sz="quarter" idx="4"/>
          </p:nvPr>
        </p:nvSpPr>
        <p:spPr>
          <a:xfrm>
            <a:off x="152400" y="6400799"/>
            <a:ext cx="304799" cy="304801"/>
          </a:xfrm>
          <a:prstGeom prst="rect">
            <a:avLst/>
          </a:prstGeom>
        </p:spPr>
        <p:txBody>
          <a:bodyPr vert="horz" lIns="0" tIns="0" rIns="0" bIns="0" rtlCol="0" anchor="b"/>
          <a:lstStyle>
            <a:lvl1pPr algn="ctr">
              <a:defRPr sz="800">
                <a:solidFill>
                  <a:srgbClr val="222222"/>
                </a:solidFill>
              </a:defRPr>
            </a:lvl1pPr>
          </a:lstStyle>
          <a:p>
            <a:fld id="{DD01415F-5F32-4771-AE74-55868ADB41CE}" type="slidenum">
              <a:rPr lang="en-US" smtClean="0"/>
              <a:pPr/>
              <a:t>‹#›</a:t>
            </a:fld>
            <a:endParaRPr lang="en-US"/>
          </a:p>
        </p:txBody>
      </p:sp>
      <p:cxnSp>
        <p:nvCxnSpPr>
          <p:cNvPr id="7" name="Straight Connector 6">
            <a:extLst>
              <a:ext uri="{FF2B5EF4-FFF2-40B4-BE49-F238E27FC236}">
                <a16:creationId xmlns:a16="http://schemas.microsoft.com/office/drawing/2014/main" id="{B5CD0320-E9B4-B41D-199C-84695CCB6CA9}"/>
              </a:ext>
            </a:extLst>
          </p:cNvPr>
          <p:cNvCxnSpPr>
            <a:cxnSpLocks/>
          </p:cNvCxnSpPr>
          <p:nvPr userDrawn="1"/>
        </p:nvCxnSpPr>
        <p:spPr>
          <a:xfrm>
            <a:off x="609600" y="152400"/>
            <a:ext cx="0" cy="6553200"/>
          </a:xfrm>
          <a:prstGeom prst="line">
            <a:avLst/>
          </a:prstGeom>
          <a:ln w="952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A1D80E12-D509-85C2-DFF8-148298F151F3}"/>
              </a:ext>
            </a:extLst>
          </p:cNvPr>
          <p:cNvCxnSpPr/>
          <p:nvPr userDrawn="1"/>
        </p:nvCxnSpPr>
        <p:spPr>
          <a:xfrm>
            <a:off x="5554663" y="152396"/>
            <a:ext cx="0" cy="65532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256F24BE-90CB-326A-6718-F7D299348014}"/>
              </a:ext>
            </a:extLst>
          </p:cNvPr>
          <p:cNvCxnSpPr>
            <a:cxnSpLocks/>
          </p:cNvCxnSpPr>
          <p:nvPr userDrawn="1"/>
        </p:nvCxnSpPr>
        <p:spPr>
          <a:xfrm>
            <a:off x="609600" y="605367"/>
            <a:ext cx="494506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9799947-17A7-7E1A-4448-1EC3824EF058}"/>
              </a:ext>
            </a:extLst>
          </p:cNvPr>
          <p:cNvCxnSpPr>
            <a:cxnSpLocks/>
          </p:cNvCxnSpPr>
          <p:nvPr userDrawn="1"/>
        </p:nvCxnSpPr>
        <p:spPr>
          <a:xfrm>
            <a:off x="609600" y="6248400"/>
            <a:ext cx="494506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 Placeholder 10">
            <a:extLst>
              <a:ext uri="{FF2B5EF4-FFF2-40B4-BE49-F238E27FC236}">
                <a16:creationId xmlns:a16="http://schemas.microsoft.com/office/drawing/2014/main" id="{E6933AEA-A76E-FCA2-423E-AEB542296E5D}"/>
              </a:ext>
            </a:extLst>
          </p:cNvPr>
          <p:cNvSpPr>
            <a:spLocks noGrp="1"/>
          </p:cNvSpPr>
          <p:nvPr>
            <p:ph type="body" sz="quarter" idx="11"/>
          </p:nvPr>
        </p:nvSpPr>
        <p:spPr>
          <a:xfrm>
            <a:off x="1066800" y="848360"/>
            <a:ext cx="4333876" cy="828039"/>
          </a:xfrm>
        </p:spPr>
        <p:txBody>
          <a:bodyPr anchor="ctr"/>
          <a:lstStyle>
            <a:lvl1pPr>
              <a:lnSpc>
                <a:spcPct val="90000"/>
              </a:lnSpc>
              <a:spcBef>
                <a:spcPts val="0"/>
              </a:spcBef>
              <a:defRPr sz="3200" b="1" spc="-60" baseline="0">
                <a:latin typeface="Amasis MT Pro" panose="02040504050005020304" pitchFamily="18" charset="0"/>
              </a:defRPr>
            </a:lvl1pPr>
          </a:lstStyle>
          <a:p>
            <a:pPr lvl="0"/>
            <a:r>
              <a:rPr lang="en-US"/>
              <a:t>Click to edit Master text styles</a:t>
            </a:r>
          </a:p>
        </p:txBody>
      </p:sp>
      <p:cxnSp>
        <p:nvCxnSpPr>
          <p:cNvPr id="9" name="Straight Connector 8">
            <a:extLst>
              <a:ext uri="{FF2B5EF4-FFF2-40B4-BE49-F238E27FC236}">
                <a16:creationId xmlns:a16="http://schemas.microsoft.com/office/drawing/2014/main" id="{F6100D55-B0E2-6250-2824-197CCB7BE66D}"/>
              </a:ext>
            </a:extLst>
          </p:cNvPr>
          <p:cNvCxnSpPr>
            <a:cxnSpLocks/>
          </p:cNvCxnSpPr>
          <p:nvPr userDrawn="1"/>
        </p:nvCxnSpPr>
        <p:spPr>
          <a:xfrm>
            <a:off x="603284" y="1828798"/>
            <a:ext cx="4951379"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4E9F63D1-0153-DF9B-286D-D530D5D5A442}"/>
              </a:ext>
            </a:extLst>
          </p:cNvPr>
          <p:cNvSpPr>
            <a:spLocks noGrp="1"/>
          </p:cNvSpPr>
          <p:nvPr>
            <p:ph type="body" sz="quarter" idx="12"/>
          </p:nvPr>
        </p:nvSpPr>
        <p:spPr>
          <a:xfrm>
            <a:off x="1066800" y="2281766"/>
            <a:ext cx="4333875" cy="3509434"/>
          </a:xfrm>
        </p:spPr>
        <p:txBody>
          <a:bodyPr/>
          <a:lstStyle>
            <a:lvl1pPr>
              <a:lnSpc>
                <a:spcPct val="100000"/>
              </a:lnSpc>
              <a:spcBef>
                <a:spcPts val="300"/>
              </a:spcBef>
              <a:spcAft>
                <a:spcPts val="300"/>
              </a:spcAft>
              <a:defRPr sz="1200" baseline="0"/>
            </a:lvl1pPr>
            <a:lvl2pPr>
              <a:lnSpc>
                <a:spcPct val="100000"/>
              </a:lnSpc>
              <a:spcBef>
                <a:spcPts val="300"/>
              </a:spcBef>
              <a:spcAft>
                <a:spcPts val="300"/>
              </a:spcAft>
              <a:defRPr sz="1200" baseline="0"/>
            </a:lvl2pPr>
            <a:lvl3pPr>
              <a:lnSpc>
                <a:spcPct val="100000"/>
              </a:lnSpc>
              <a:spcBef>
                <a:spcPts val="300"/>
              </a:spcBef>
              <a:spcAft>
                <a:spcPts val="300"/>
              </a:spcAft>
              <a:defRPr sz="1200" baseline="0"/>
            </a:lvl3pPr>
            <a:lvl4pPr>
              <a:lnSpc>
                <a:spcPct val="100000"/>
              </a:lnSpc>
              <a:spcBef>
                <a:spcPts val="300"/>
              </a:spcBef>
              <a:spcAft>
                <a:spcPts val="300"/>
              </a:spcAft>
              <a:defRPr sz="1200" baseline="0"/>
            </a:lvl4pPr>
            <a:lvl5pPr>
              <a:lnSpc>
                <a:spcPct val="100000"/>
              </a:lnSpc>
              <a:spcBef>
                <a:spcPts val="300"/>
              </a:spcBef>
              <a:spcAft>
                <a:spcPts val="300"/>
              </a:spcAft>
              <a:defRPr sz="12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Picture Placeholder 12">
            <a:extLst>
              <a:ext uri="{FF2B5EF4-FFF2-40B4-BE49-F238E27FC236}">
                <a16:creationId xmlns:a16="http://schemas.microsoft.com/office/drawing/2014/main" id="{241610EC-0852-430E-9B92-4A0DF39EEBC4}"/>
              </a:ext>
            </a:extLst>
          </p:cNvPr>
          <p:cNvSpPr>
            <a:spLocks noGrp="1"/>
          </p:cNvSpPr>
          <p:nvPr>
            <p:ph type="pic" sz="quarter" idx="14"/>
          </p:nvPr>
        </p:nvSpPr>
        <p:spPr>
          <a:xfrm>
            <a:off x="5700713" y="152400"/>
            <a:ext cx="6338887" cy="6553200"/>
          </a:xfrm>
          <a:prstGeom prst="roundRect">
            <a:avLst>
              <a:gd name="adj" fmla="val 1408"/>
            </a:avLst>
          </a:prstGeom>
        </p:spPr>
        <p:txBody>
          <a:bodyPr/>
          <a:lstStyle/>
          <a:p>
            <a:r>
              <a:rPr lang="en-US"/>
              <a:t>Click icon to add picture</a:t>
            </a:r>
          </a:p>
        </p:txBody>
      </p:sp>
    </p:spTree>
    <p:extLst>
      <p:ext uri="{BB962C8B-B14F-4D97-AF65-F5344CB8AC3E}">
        <p14:creationId xmlns:p14="http://schemas.microsoft.com/office/powerpoint/2010/main" val="410188078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ext - Wide Photo">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36790B3-E432-2146-9E44-B2CA842C2BB5}"/>
              </a:ext>
            </a:extLst>
          </p:cNvPr>
          <p:cNvSpPr>
            <a:spLocks noGrp="1"/>
          </p:cNvSpPr>
          <p:nvPr>
            <p:ph type="ftr" sz="quarter" idx="10"/>
          </p:nvPr>
        </p:nvSpPr>
        <p:spPr>
          <a:xfrm rot="16200000">
            <a:off x="-2514598" y="3276603"/>
            <a:ext cx="5638802" cy="304796"/>
          </a:xfrm>
        </p:spPr>
        <p:txBody>
          <a:bodyPr anchor="ctr"/>
          <a:lstStyle>
            <a:lvl1pPr algn="ctr">
              <a:defRPr/>
            </a:lvl1pPr>
          </a:lstStyle>
          <a:p>
            <a:endParaRPr lang="en-US"/>
          </a:p>
        </p:txBody>
      </p:sp>
      <p:sp>
        <p:nvSpPr>
          <p:cNvPr id="6" name="Slide Number Placeholder 8">
            <a:extLst>
              <a:ext uri="{FF2B5EF4-FFF2-40B4-BE49-F238E27FC236}">
                <a16:creationId xmlns:a16="http://schemas.microsoft.com/office/drawing/2014/main" id="{9FB45C22-9328-D37F-472C-4A36291F6926}"/>
              </a:ext>
            </a:extLst>
          </p:cNvPr>
          <p:cNvSpPr>
            <a:spLocks noGrp="1"/>
          </p:cNvSpPr>
          <p:nvPr>
            <p:ph type="sldNum" sz="quarter" idx="4"/>
          </p:nvPr>
        </p:nvSpPr>
        <p:spPr>
          <a:xfrm>
            <a:off x="152400" y="6400799"/>
            <a:ext cx="304799" cy="304801"/>
          </a:xfrm>
          <a:prstGeom prst="rect">
            <a:avLst/>
          </a:prstGeom>
        </p:spPr>
        <p:txBody>
          <a:bodyPr vert="horz" lIns="0" tIns="0" rIns="0" bIns="0" rtlCol="0" anchor="b"/>
          <a:lstStyle>
            <a:lvl1pPr algn="ctr">
              <a:defRPr sz="800">
                <a:solidFill>
                  <a:srgbClr val="222222"/>
                </a:solidFill>
              </a:defRPr>
            </a:lvl1pPr>
          </a:lstStyle>
          <a:p>
            <a:fld id="{DD01415F-5F32-4771-AE74-55868ADB41CE}" type="slidenum">
              <a:rPr lang="en-US" smtClean="0"/>
              <a:pPr/>
              <a:t>‹#›</a:t>
            </a:fld>
            <a:endParaRPr lang="en-US"/>
          </a:p>
        </p:txBody>
      </p:sp>
      <p:cxnSp>
        <p:nvCxnSpPr>
          <p:cNvPr id="7" name="Straight Connector 6">
            <a:extLst>
              <a:ext uri="{FF2B5EF4-FFF2-40B4-BE49-F238E27FC236}">
                <a16:creationId xmlns:a16="http://schemas.microsoft.com/office/drawing/2014/main" id="{B5CD0320-E9B4-B41D-199C-84695CCB6CA9}"/>
              </a:ext>
            </a:extLst>
          </p:cNvPr>
          <p:cNvCxnSpPr>
            <a:cxnSpLocks/>
          </p:cNvCxnSpPr>
          <p:nvPr userDrawn="1"/>
        </p:nvCxnSpPr>
        <p:spPr>
          <a:xfrm>
            <a:off x="609600" y="152400"/>
            <a:ext cx="0" cy="6553200"/>
          </a:xfrm>
          <a:prstGeom prst="line">
            <a:avLst/>
          </a:prstGeom>
          <a:ln w="952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A1D80E12-D509-85C2-DFF8-148298F151F3}"/>
              </a:ext>
            </a:extLst>
          </p:cNvPr>
          <p:cNvCxnSpPr/>
          <p:nvPr userDrawn="1"/>
        </p:nvCxnSpPr>
        <p:spPr>
          <a:xfrm>
            <a:off x="3228967" y="152396"/>
            <a:ext cx="0" cy="65532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9799947-17A7-7E1A-4448-1EC3824EF058}"/>
              </a:ext>
            </a:extLst>
          </p:cNvPr>
          <p:cNvCxnSpPr>
            <a:cxnSpLocks/>
          </p:cNvCxnSpPr>
          <p:nvPr userDrawn="1"/>
        </p:nvCxnSpPr>
        <p:spPr>
          <a:xfrm>
            <a:off x="609600" y="6248400"/>
            <a:ext cx="261936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 Placeholder 10">
            <a:extLst>
              <a:ext uri="{FF2B5EF4-FFF2-40B4-BE49-F238E27FC236}">
                <a16:creationId xmlns:a16="http://schemas.microsoft.com/office/drawing/2014/main" id="{E6933AEA-A76E-FCA2-423E-AEB542296E5D}"/>
              </a:ext>
            </a:extLst>
          </p:cNvPr>
          <p:cNvSpPr>
            <a:spLocks noGrp="1"/>
          </p:cNvSpPr>
          <p:nvPr>
            <p:ph type="body" sz="quarter" idx="11"/>
          </p:nvPr>
        </p:nvSpPr>
        <p:spPr>
          <a:xfrm>
            <a:off x="762003" y="848360"/>
            <a:ext cx="2333622" cy="828039"/>
          </a:xfrm>
        </p:spPr>
        <p:txBody>
          <a:bodyPr anchor="ctr"/>
          <a:lstStyle>
            <a:lvl1pPr>
              <a:lnSpc>
                <a:spcPct val="90000"/>
              </a:lnSpc>
              <a:spcBef>
                <a:spcPts val="0"/>
              </a:spcBef>
              <a:defRPr sz="3200" b="1" spc="-60" baseline="0">
                <a:latin typeface="Amasis MT Pro" panose="02040504050005020304" pitchFamily="18" charset="0"/>
              </a:defRPr>
            </a:lvl1pPr>
          </a:lstStyle>
          <a:p>
            <a:pPr lvl="0"/>
            <a:r>
              <a:rPr lang="en-US"/>
              <a:t>Click to edit Master text styles</a:t>
            </a:r>
          </a:p>
        </p:txBody>
      </p:sp>
      <p:grpSp>
        <p:nvGrpSpPr>
          <p:cNvPr id="10" name="Group 9">
            <a:extLst>
              <a:ext uri="{FF2B5EF4-FFF2-40B4-BE49-F238E27FC236}">
                <a16:creationId xmlns:a16="http://schemas.microsoft.com/office/drawing/2014/main" id="{4064A9F7-E404-166E-8841-6D6CAE92DF34}"/>
              </a:ext>
            </a:extLst>
          </p:cNvPr>
          <p:cNvGrpSpPr/>
          <p:nvPr userDrawn="1"/>
        </p:nvGrpSpPr>
        <p:grpSpPr>
          <a:xfrm>
            <a:off x="603285" y="605367"/>
            <a:ext cx="2625682" cy="1223431"/>
            <a:chOff x="603284" y="605367"/>
            <a:chExt cx="3401979" cy="1223431"/>
          </a:xfrm>
        </p:grpSpPr>
        <p:cxnSp>
          <p:nvCxnSpPr>
            <p:cNvPr id="4" name="Straight Connector 3">
              <a:extLst>
                <a:ext uri="{FF2B5EF4-FFF2-40B4-BE49-F238E27FC236}">
                  <a16:creationId xmlns:a16="http://schemas.microsoft.com/office/drawing/2014/main" id="{256F24BE-90CB-326A-6718-F7D299348014}"/>
                </a:ext>
              </a:extLst>
            </p:cNvPr>
            <p:cNvCxnSpPr>
              <a:cxnSpLocks/>
            </p:cNvCxnSpPr>
            <p:nvPr userDrawn="1"/>
          </p:nvCxnSpPr>
          <p:spPr>
            <a:xfrm>
              <a:off x="609600" y="605367"/>
              <a:ext cx="339566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6100D55-B0E2-6250-2824-197CCB7BE66D}"/>
                </a:ext>
              </a:extLst>
            </p:cNvPr>
            <p:cNvCxnSpPr>
              <a:cxnSpLocks/>
            </p:cNvCxnSpPr>
            <p:nvPr userDrawn="1"/>
          </p:nvCxnSpPr>
          <p:spPr>
            <a:xfrm>
              <a:off x="603284" y="1828798"/>
              <a:ext cx="3401979"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11" name="Text Placeholder 10">
            <a:extLst>
              <a:ext uri="{FF2B5EF4-FFF2-40B4-BE49-F238E27FC236}">
                <a16:creationId xmlns:a16="http://schemas.microsoft.com/office/drawing/2014/main" id="{4E9F63D1-0153-DF9B-286D-D530D5D5A442}"/>
              </a:ext>
            </a:extLst>
          </p:cNvPr>
          <p:cNvSpPr>
            <a:spLocks noGrp="1"/>
          </p:cNvSpPr>
          <p:nvPr>
            <p:ph type="body" sz="quarter" idx="12"/>
          </p:nvPr>
        </p:nvSpPr>
        <p:spPr>
          <a:xfrm>
            <a:off x="762003" y="2281766"/>
            <a:ext cx="2314565" cy="3509434"/>
          </a:xfrm>
        </p:spPr>
        <p:txBody>
          <a:bodyPr/>
          <a:lstStyle>
            <a:lvl1pPr>
              <a:lnSpc>
                <a:spcPct val="100000"/>
              </a:lnSpc>
              <a:spcBef>
                <a:spcPts val="300"/>
              </a:spcBef>
              <a:spcAft>
                <a:spcPts val="300"/>
              </a:spcAft>
              <a:defRPr sz="1200" baseline="0"/>
            </a:lvl1pPr>
            <a:lvl2pPr>
              <a:lnSpc>
                <a:spcPct val="100000"/>
              </a:lnSpc>
              <a:spcBef>
                <a:spcPts val="300"/>
              </a:spcBef>
              <a:spcAft>
                <a:spcPts val="300"/>
              </a:spcAft>
              <a:defRPr sz="1200" baseline="0"/>
            </a:lvl2pPr>
            <a:lvl3pPr>
              <a:lnSpc>
                <a:spcPct val="100000"/>
              </a:lnSpc>
              <a:spcBef>
                <a:spcPts val="300"/>
              </a:spcBef>
              <a:spcAft>
                <a:spcPts val="300"/>
              </a:spcAft>
              <a:defRPr sz="1200" baseline="0"/>
            </a:lvl3pPr>
            <a:lvl4pPr>
              <a:lnSpc>
                <a:spcPct val="100000"/>
              </a:lnSpc>
              <a:spcBef>
                <a:spcPts val="300"/>
              </a:spcBef>
              <a:spcAft>
                <a:spcPts val="300"/>
              </a:spcAft>
              <a:defRPr sz="1200" baseline="0"/>
            </a:lvl4pPr>
            <a:lvl5pPr>
              <a:lnSpc>
                <a:spcPct val="100000"/>
              </a:lnSpc>
              <a:spcBef>
                <a:spcPts val="300"/>
              </a:spcBef>
              <a:spcAft>
                <a:spcPts val="300"/>
              </a:spcAft>
              <a:defRPr sz="12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Picture Placeholder 12">
            <a:extLst>
              <a:ext uri="{FF2B5EF4-FFF2-40B4-BE49-F238E27FC236}">
                <a16:creationId xmlns:a16="http://schemas.microsoft.com/office/drawing/2014/main" id="{241610EC-0852-430E-9B92-4A0DF39EEBC4}"/>
              </a:ext>
            </a:extLst>
          </p:cNvPr>
          <p:cNvSpPr>
            <a:spLocks noGrp="1"/>
          </p:cNvSpPr>
          <p:nvPr>
            <p:ph type="pic" sz="quarter" idx="14"/>
          </p:nvPr>
        </p:nvSpPr>
        <p:spPr>
          <a:xfrm>
            <a:off x="3362309" y="152400"/>
            <a:ext cx="8677291" cy="6553200"/>
          </a:xfrm>
          <a:prstGeom prst="roundRect">
            <a:avLst>
              <a:gd name="adj" fmla="val 1408"/>
            </a:avLst>
          </a:prstGeom>
        </p:spPr>
        <p:txBody>
          <a:bodyPr/>
          <a:lstStyle/>
          <a:p>
            <a:r>
              <a:rPr lang="en-US"/>
              <a:t>Click icon to add picture</a:t>
            </a:r>
          </a:p>
        </p:txBody>
      </p:sp>
    </p:spTree>
    <p:extLst>
      <p:ext uri="{BB962C8B-B14F-4D97-AF65-F5344CB8AC3E}">
        <p14:creationId xmlns:p14="http://schemas.microsoft.com/office/powerpoint/2010/main" val="338514235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Photo">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7D5B24BC-8240-6CBA-51B7-9A63042D7633}"/>
              </a:ext>
            </a:extLst>
          </p:cNvPr>
          <p:cNvCxnSpPr/>
          <p:nvPr userDrawn="1"/>
        </p:nvCxnSpPr>
        <p:spPr>
          <a:xfrm>
            <a:off x="609600" y="152396"/>
            <a:ext cx="0" cy="65532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Picture Placeholder 12">
            <a:extLst>
              <a:ext uri="{FF2B5EF4-FFF2-40B4-BE49-F238E27FC236}">
                <a16:creationId xmlns:a16="http://schemas.microsoft.com/office/drawing/2014/main" id="{E95338C1-1F1C-86F9-D41C-D0CCD62A2CB4}"/>
              </a:ext>
            </a:extLst>
          </p:cNvPr>
          <p:cNvSpPr>
            <a:spLocks noGrp="1"/>
          </p:cNvSpPr>
          <p:nvPr>
            <p:ph type="pic" sz="quarter" idx="14"/>
          </p:nvPr>
        </p:nvSpPr>
        <p:spPr>
          <a:xfrm>
            <a:off x="762000" y="152400"/>
            <a:ext cx="11277599" cy="6553200"/>
          </a:xfrm>
          <a:prstGeom prst="roundRect">
            <a:avLst>
              <a:gd name="adj" fmla="val 1408"/>
            </a:avLst>
          </a:prstGeom>
        </p:spPr>
        <p:txBody>
          <a:bodyPr/>
          <a:lstStyle/>
          <a:p>
            <a:r>
              <a:rPr lang="en-US"/>
              <a:t>Click icon to add picture</a:t>
            </a:r>
          </a:p>
        </p:txBody>
      </p:sp>
      <p:sp>
        <p:nvSpPr>
          <p:cNvPr id="6" name="Footer Placeholder 2">
            <a:extLst>
              <a:ext uri="{FF2B5EF4-FFF2-40B4-BE49-F238E27FC236}">
                <a16:creationId xmlns:a16="http://schemas.microsoft.com/office/drawing/2014/main" id="{E48940A3-F7CC-DD3A-2873-96B6DE3C9765}"/>
              </a:ext>
            </a:extLst>
          </p:cNvPr>
          <p:cNvSpPr>
            <a:spLocks noGrp="1"/>
          </p:cNvSpPr>
          <p:nvPr>
            <p:ph type="ftr" sz="quarter" idx="10"/>
          </p:nvPr>
        </p:nvSpPr>
        <p:spPr>
          <a:xfrm rot="16200000">
            <a:off x="-2514598" y="3276604"/>
            <a:ext cx="5638800" cy="304796"/>
          </a:xfrm>
        </p:spPr>
        <p:txBody>
          <a:bodyPr anchor="ctr"/>
          <a:lstStyle>
            <a:lvl1pPr algn="ctr">
              <a:defRPr sz="700"/>
            </a:lvl1pPr>
          </a:lstStyle>
          <a:p>
            <a:endParaRPr lang="en-US"/>
          </a:p>
        </p:txBody>
      </p:sp>
      <p:sp>
        <p:nvSpPr>
          <p:cNvPr id="9" name="Slide Number Placeholder 8">
            <a:extLst>
              <a:ext uri="{FF2B5EF4-FFF2-40B4-BE49-F238E27FC236}">
                <a16:creationId xmlns:a16="http://schemas.microsoft.com/office/drawing/2014/main" id="{114A3363-916D-3CB2-649A-CE5E73EDC116}"/>
              </a:ext>
            </a:extLst>
          </p:cNvPr>
          <p:cNvSpPr>
            <a:spLocks noGrp="1"/>
          </p:cNvSpPr>
          <p:nvPr>
            <p:ph type="sldNum" sz="quarter" idx="4"/>
          </p:nvPr>
        </p:nvSpPr>
        <p:spPr>
          <a:xfrm>
            <a:off x="152400" y="6400799"/>
            <a:ext cx="304799" cy="304801"/>
          </a:xfrm>
          <a:prstGeom prst="rect">
            <a:avLst/>
          </a:prstGeom>
        </p:spPr>
        <p:txBody>
          <a:bodyPr vert="horz" lIns="0" tIns="0" rIns="0" bIns="0" rtlCol="0" anchor="b"/>
          <a:lstStyle>
            <a:lvl1pPr algn="ctr">
              <a:defRPr sz="900">
                <a:solidFill>
                  <a:srgbClr val="222222"/>
                </a:solidFill>
              </a:defRPr>
            </a:lvl1pPr>
          </a:lstStyle>
          <a:p>
            <a:fld id="{DD01415F-5F32-4771-AE74-55868ADB41CE}" type="slidenum">
              <a:rPr lang="en-US" smtClean="0"/>
              <a:pPr/>
              <a:t>‹#›</a:t>
            </a:fld>
            <a:endParaRPr lang="en-US"/>
          </a:p>
        </p:txBody>
      </p:sp>
    </p:spTree>
    <p:extLst>
      <p:ext uri="{BB962C8B-B14F-4D97-AF65-F5344CB8AC3E}">
        <p14:creationId xmlns:p14="http://schemas.microsoft.com/office/powerpoint/2010/main" val="377741558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ext - Two Column">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36790B3-E432-2146-9E44-B2CA842C2BB5}"/>
              </a:ext>
            </a:extLst>
          </p:cNvPr>
          <p:cNvSpPr>
            <a:spLocks noGrp="1"/>
          </p:cNvSpPr>
          <p:nvPr>
            <p:ph type="ftr" sz="quarter" idx="10"/>
          </p:nvPr>
        </p:nvSpPr>
        <p:spPr>
          <a:xfrm rot="16200000">
            <a:off x="-2514598" y="3276603"/>
            <a:ext cx="5638802" cy="304796"/>
          </a:xfrm>
        </p:spPr>
        <p:txBody>
          <a:bodyPr anchor="ctr"/>
          <a:lstStyle>
            <a:lvl1pPr algn="ctr">
              <a:defRPr/>
            </a:lvl1pPr>
          </a:lstStyle>
          <a:p>
            <a:endParaRPr lang="en-US"/>
          </a:p>
        </p:txBody>
      </p:sp>
      <p:cxnSp>
        <p:nvCxnSpPr>
          <p:cNvPr id="4" name="Straight Connector 3">
            <a:extLst>
              <a:ext uri="{FF2B5EF4-FFF2-40B4-BE49-F238E27FC236}">
                <a16:creationId xmlns:a16="http://schemas.microsoft.com/office/drawing/2014/main" id="{300CB1D7-FC38-FA5F-3033-FF7AF2F81263}"/>
              </a:ext>
            </a:extLst>
          </p:cNvPr>
          <p:cNvCxnSpPr>
            <a:cxnSpLocks/>
          </p:cNvCxnSpPr>
          <p:nvPr userDrawn="1"/>
        </p:nvCxnSpPr>
        <p:spPr>
          <a:xfrm>
            <a:off x="609600" y="152400"/>
            <a:ext cx="0" cy="6553200"/>
          </a:xfrm>
          <a:prstGeom prst="line">
            <a:avLst/>
          </a:prstGeom>
          <a:ln w="9525">
            <a:solidFill>
              <a:srgbClr val="000000"/>
            </a:solidFill>
          </a:ln>
        </p:spPr>
        <p:style>
          <a:lnRef idx="1">
            <a:schemeClr val="accent1"/>
          </a:lnRef>
          <a:fillRef idx="0">
            <a:schemeClr val="accent1"/>
          </a:fillRef>
          <a:effectRef idx="0">
            <a:schemeClr val="accent1"/>
          </a:effectRef>
          <a:fontRef idx="minor">
            <a:schemeClr val="tx1"/>
          </a:fontRef>
        </p:style>
      </p:cxnSp>
      <p:sp>
        <p:nvSpPr>
          <p:cNvPr id="5" name="Text Placeholder 8">
            <a:extLst>
              <a:ext uri="{FF2B5EF4-FFF2-40B4-BE49-F238E27FC236}">
                <a16:creationId xmlns:a16="http://schemas.microsoft.com/office/drawing/2014/main" id="{B1439D3D-45AE-4FB0-1FD2-84D43B6FB53A}"/>
              </a:ext>
            </a:extLst>
          </p:cNvPr>
          <p:cNvSpPr>
            <a:spLocks noGrp="1"/>
          </p:cNvSpPr>
          <p:nvPr>
            <p:ph type="body" sz="quarter" idx="12"/>
          </p:nvPr>
        </p:nvSpPr>
        <p:spPr>
          <a:xfrm>
            <a:off x="1066802" y="2281766"/>
            <a:ext cx="4876796" cy="3509434"/>
          </a:xfrm>
        </p:spPr>
        <p:txBody>
          <a:bodyPr/>
          <a:lstStyle>
            <a:lvl1pPr>
              <a:lnSpc>
                <a:spcPct val="100000"/>
              </a:lnSpc>
              <a:spcBef>
                <a:spcPts val="300"/>
              </a:spcBef>
              <a:spcAft>
                <a:spcPts val="300"/>
              </a:spcAft>
              <a:defRPr sz="1200"/>
            </a:lvl1pPr>
            <a:lvl2pPr>
              <a:lnSpc>
                <a:spcPct val="100000"/>
              </a:lnSpc>
              <a:spcBef>
                <a:spcPts val="300"/>
              </a:spcBef>
              <a:spcAft>
                <a:spcPts val="300"/>
              </a:spcAft>
              <a:defRPr sz="1200"/>
            </a:lvl2pPr>
            <a:lvl3pPr>
              <a:lnSpc>
                <a:spcPct val="100000"/>
              </a:lnSpc>
              <a:spcBef>
                <a:spcPts val="300"/>
              </a:spcBef>
              <a:spcAft>
                <a:spcPts val="300"/>
              </a:spcAft>
              <a:defRPr sz="1200"/>
            </a:lvl3pPr>
          </a:lstStyle>
          <a:p>
            <a:pPr lvl="0"/>
            <a:r>
              <a:rPr lang="en-US"/>
              <a:t>Click to edit Master text styles</a:t>
            </a:r>
          </a:p>
          <a:p>
            <a:pPr lvl="1"/>
            <a:r>
              <a:rPr lang="en-US"/>
              <a:t>Second level</a:t>
            </a:r>
          </a:p>
          <a:p>
            <a:pPr lvl="2"/>
            <a:r>
              <a:rPr lang="en-US"/>
              <a:t>Third level</a:t>
            </a:r>
          </a:p>
        </p:txBody>
      </p:sp>
      <p:sp>
        <p:nvSpPr>
          <p:cNvPr id="6" name="Slide Number Placeholder 8">
            <a:extLst>
              <a:ext uri="{FF2B5EF4-FFF2-40B4-BE49-F238E27FC236}">
                <a16:creationId xmlns:a16="http://schemas.microsoft.com/office/drawing/2014/main" id="{9FB45C22-9328-D37F-472C-4A36291F6926}"/>
              </a:ext>
            </a:extLst>
          </p:cNvPr>
          <p:cNvSpPr>
            <a:spLocks noGrp="1"/>
          </p:cNvSpPr>
          <p:nvPr>
            <p:ph type="sldNum" sz="quarter" idx="4"/>
          </p:nvPr>
        </p:nvSpPr>
        <p:spPr>
          <a:xfrm>
            <a:off x="152400" y="6400799"/>
            <a:ext cx="304799" cy="304801"/>
          </a:xfrm>
          <a:prstGeom prst="rect">
            <a:avLst/>
          </a:prstGeom>
        </p:spPr>
        <p:txBody>
          <a:bodyPr vert="horz" lIns="0" tIns="0" rIns="0" bIns="0" rtlCol="0" anchor="b"/>
          <a:lstStyle>
            <a:lvl1pPr algn="ctr">
              <a:defRPr sz="900">
                <a:solidFill>
                  <a:srgbClr val="222222"/>
                </a:solidFill>
              </a:defRPr>
            </a:lvl1pPr>
          </a:lstStyle>
          <a:p>
            <a:fld id="{DD01415F-5F32-4771-AE74-55868ADB41CE}" type="slidenum">
              <a:rPr lang="en-US" smtClean="0"/>
              <a:pPr/>
              <a:t>‹#›</a:t>
            </a:fld>
            <a:endParaRPr lang="en-US"/>
          </a:p>
        </p:txBody>
      </p:sp>
      <p:sp>
        <p:nvSpPr>
          <p:cNvPr id="7" name="Text Placeholder 10">
            <a:extLst>
              <a:ext uri="{FF2B5EF4-FFF2-40B4-BE49-F238E27FC236}">
                <a16:creationId xmlns:a16="http://schemas.microsoft.com/office/drawing/2014/main" id="{5C5A8D0A-7B03-CEFC-6051-736931D6457B}"/>
              </a:ext>
            </a:extLst>
          </p:cNvPr>
          <p:cNvSpPr>
            <a:spLocks noGrp="1"/>
          </p:cNvSpPr>
          <p:nvPr>
            <p:ph type="body" sz="quarter" idx="11"/>
          </p:nvPr>
        </p:nvSpPr>
        <p:spPr>
          <a:xfrm>
            <a:off x="1066799" y="848360"/>
            <a:ext cx="10064715" cy="828039"/>
          </a:xfrm>
        </p:spPr>
        <p:txBody>
          <a:bodyPr anchor="ctr"/>
          <a:lstStyle>
            <a:lvl1pPr>
              <a:lnSpc>
                <a:spcPct val="90000"/>
              </a:lnSpc>
              <a:spcBef>
                <a:spcPts val="0"/>
              </a:spcBef>
              <a:defRPr sz="3200" b="1" spc="-60" baseline="0">
                <a:latin typeface="Amasis MT Pro" panose="02040504050005020304" pitchFamily="18" charset="0"/>
              </a:defRPr>
            </a:lvl1pPr>
          </a:lstStyle>
          <a:p>
            <a:pPr lvl="0"/>
            <a:r>
              <a:rPr lang="en-US"/>
              <a:t>Click to edit Master text styles</a:t>
            </a:r>
          </a:p>
        </p:txBody>
      </p:sp>
      <p:sp>
        <p:nvSpPr>
          <p:cNvPr id="8" name="Text Placeholder 8">
            <a:extLst>
              <a:ext uri="{FF2B5EF4-FFF2-40B4-BE49-F238E27FC236}">
                <a16:creationId xmlns:a16="http://schemas.microsoft.com/office/drawing/2014/main" id="{23454E40-99A0-E263-2EF9-86ED8CB61459}"/>
              </a:ext>
            </a:extLst>
          </p:cNvPr>
          <p:cNvSpPr>
            <a:spLocks noGrp="1"/>
          </p:cNvSpPr>
          <p:nvPr>
            <p:ph type="body" sz="quarter" idx="13"/>
          </p:nvPr>
        </p:nvSpPr>
        <p:spPr>
          <a:xfrm>
            <a:off x="6248401" y="2281766"/>
            <a:ext cx="4876799" cy="3509434"/>
          </a:xfrm>
        </p:spPr>
        <p:txBody>
          <a:bodyPr/>
          <a:lstStyle>
            <a:lvl1pPr>
              <a:lnSpc>
                <a:spcPct val="100000"/>
              </a:lnSpc>
              <a:spcBef>
                <a:spcPts val="300"/>
              </a:spcBef>
              <a:spcAft>
                <a:spcPts val="300"/>
              </a:spcAft>
              <a:defRPr sz="1200"/>
            </a:lvl1pPr>
            <a:lvl2pPr>
              <a:lnSpc>
                <a:spcPct val="100000"/>
              </a:lnSpc>
              <a:spcBef>
                <a:spcPts val="300"/>
              </a:spcBef>
              <a:spcAft>
                <a:spcPts val="300"/>
              </a:spcAft>
              <a:defRPr sz="1200"/>
            </a:lvl2pPr>
            <a:lvl3pPr>
              <a:lnSpc>
                <a:spcPct val="100000"/>
              </a:lnSpc>
              <a:spcBef>
                <a:spcPts val="300"/>
              </a:spcBef>
              <a:spcAft>
                <a:spcPts val="300"/>
              </a:spcAft>
              <a:defRPr sz="12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473749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ext - Right Side">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A67379E0-E2F0-CADB-1080-9EAF455F1DA7}"/>
              </a:ext>
            </a:extLst>
          </p:cNvPr>
          <p:cNvCxnSpPr>
            <a:cxnSpLocks/>
          </p:cNvCxnSpPr>
          <p:nvPr userDrawn="1"/>
        </p:nvCxnSpPr>
        <p:spPr>
          <a:xfrm>
            <a:off x="5548312" y="605367"/>
            <a:ext cx="603408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01EF08D-C0BF-C167-C4CF-AD34EA1CB6A3}"/>
              </a:ext>
            </a:extLst>
          </p:cNvPr>
          <p:cNvCxnSpPr>
            <a:cxnSpLocks/>
          </p:cNvCxnSpPr>
          <p:nvPr userDrawn="1"/>
        </p:nvCxnSpPr>
        <p:spPr>
          <a:xfrm>
            <a:off x="5548312" y="6248400"/>
            <a:ext cx="603408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CF0D56A2-6DE2-7C41-0472-06D8A7E101F5}"/>
              </a:ext>
            </a:extLst>
          </p:cNvPr>
          <p:cNvSpPr>
            <a:spLocks noGrp="1"/>
          </p:cNvSpPr>
          <p:nvPr>
            <p:ph type="body" sz="quarter" idx="13"/>
          </p:nvPr>
        </p:nvSpPr>
        <p:spPr>
          <a:xfrm>
            <a:off x="5862620" y="152400"/>
            <a:ext cx="5435987" cy="300567"/>
          </a:xfrm>
        </p:spPr>
        <p:txBody>
          <a:bodyPr numCol="1"/>
          <a:lstStyle>
            <a:lvl1pPr>
              <a:defRPr sz="1000"/>
            </a:lvl1pPr>
          </a:lstStyle>
          <a:p>
            <a:pPr lvl="0"/>
            <a:r>
              <a:rPr lang="en-US"/>
              <a:t>Click to edit Master text styles</a:t>
            </a:r>
          </a:p>
        </p:txBody>
      </p:sp>
      <p:cxnSp>
        <p:nvCxnSpPr>
          <p:cNvPr id="8" name="Straight Connector 7">
            <a:extLst>
              <a:ext uri="{FF2B5EF4-FFF2-40B4-BE49-F238E27FC236}">
                <a16:creationId xmlns:a16="http://schemas.microsoft.com/office/drawing/2014/main" id="{2347DDA1-3DA2-2547-7B35-3E52E4616539}"/>
              </a:ext>
            </a:extLst>
          </p:cNvPr>
          <p:cNvCxnSpPr/>
          <p:nvPr userDrawn="1"/>
        </p:nvCxnSpPr>
        <p:spPr>
          <a:xfrm>
            <a:off x="609600" y="152400"/>
            <a:ext cx="0" cy="65532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Picture Placeholder 12">
            <a:extLst>
              <a:ext uri="{FF2B5EF4-FFF2-40B4-BE49-F238E27FC236}">
                <a16:creationId xmlns:a16="http://schemas.microsoft.com/office/drawing/2014/main" id="{501CD321-467A-1BB4-7CD5-AE8A51C1203F}"/>
              </a:ext>
            </a:extLst>
          </p:cNvPr>
          <p:cNvSpPr>
            <a:spLocks noGrp="1"/>
          </p:cNvSpPr>
          <p:nvPr>
            <p:ph type="pic" sz="quarter" idx="14"/>
          </p:nvPr>
        </p:nvSpPr>
        <p:spPr>
          <a:xfrm>
            <a:off x="762002" y="152400"/>
            <a:ext cx="4638672" cy="6553200"/>
          </a:xfrm>
          <a:prstGeom prst="roundRect">
            <a:avLst>
              <a:gd name="adj" fmla="val 1408"/>
            </a:avLst>
          </a:prstGeom>
        </p:spPr>
        <p:txBody>
          <a:bodyPr/>
          <a:lstStyle/>
          <a:p>
            <a:r>
              <a:rPr lang="en-US"/>
              <a:t>Click icon to add picture</a:t>
            </a:r>
          </a:p>
        </p:txBody>
      </p:sp>
      <p:cxnSp>
        <p:nvCxnSpPr>
          <p:cNvPr id="9" name="Straight Connector 8">
            <a:extLst>
              <a:ext uri="{FF2B5EF4-FFF2-40B4-BE49-F238E27FC236}">
                <a16:creationId xmlns:a16="http://schemas.microsoft.com/office/drawing/2014/main" id="{70D258C7-A349-4C50-6826-5509CBCBC68F}"/>
              </a:ext>
            </a:extLst>
          </p:cNvPr>
          <p:cNvCxnSpPr/>
          <p:nvPr userDrawn="1"/>
        </p:nvCxnSpPr>
        <p:spPr>
          <a:xfrm>
            <a:off x="5554663" y="152396"/>
            <a:ext cx="0" cy="65532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4FB76FC6-5AB3-586D-4FAE-62E952DA8168}"/>
              </a:ext>
            </a:extLst>
          </p:cNvPr>
          <p:cNvSpPr>
            <a:spLocks noGrp="1"/>
          </p:cNvSpPr>
          <p:nvPr>
            <p:ph type="body" sz="quarter" idx="15"/>
          </p:nvPr>
        </p:nvSpPr>
        <p:spPr>
          <a:xfrm>
            <a:off x="5867499" y="2281766"/>
            <a:ext cx="5431471" cy="3509434"/>
          </a:xfrm>
        </p:spPr>
        <p:txBody>
          <a:bodyPr/>
          <a:lstStyle>
            <a:lvl1pPr>
              <a:lnSpc>
                <a:spcPct val="90000"/>
              </a:lnSpc>
              <a:spcBef>
                <a:spcPts val="300"/>
              </a:spcBef>
              <a:spcAft>
                <a:spcPts val="300"/>
              </a:spcAft>
              <a:defRPr sz="1200"/>
            </a:lvl1pPr>
            <a:lvl2pPr>
              <a:lnSpc>
                <a:spcPct val="90000"/>
              </a:lnSpc>
              <a:spcBef>
                <a:spcPts val="300"/>
              </a:spcBef>
              <a:spcAft>
                <a:spcPts val="300"/>
              </a:spcAft>
              <a:defRPr sz="1200"/>
            </a:lvl2pPr>
            <a:lvl3pPr>
              <a:lnSpc>
                <a:spcPct val="90000"/>
              </a:lnSpc>
              <a:spcBef>
                <a:spcPts val="300"/>
              </a:spcBef>
              <a:spcAft>
                <a:spcPts val="300"/>
              </a:spcAft>
              <a:defRPr sz="1200"/>
            </a:lvl3pPr>
            <a:lvl4pPr>
              <a:lnSpc>
                <a:spcPct val="90000"/>
              </a:lnSpc>
              <a:spcBef>
                <a:spcPts val="300"/>
              </a:spcBef>
              <a:spcAft>
                <a:spcPts val="300"/>
              </a:spcAft>
              <a:defRPr sz="1200"/>
            </a:lvl4pPr>
            <a:lvl5pPr>
              <a:lnSpc>
                <a:spcPct val="90000"/>
              </a:lnSpc>
              <a:spcBef>
                <a:spcPts val="300"/>
              </a:spcBef>
              <a:spcAft>
                <a:spcPts val="30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385539E8-3BBF-AAE5-1E65-E20909AD36B0}"/>
              </a:ext>
            </a:extLst>
          </p:cNvPr>
          <p:cNvSpPr>
            <a:spLocks noGrp="1"/>
          </p:cNvSpPr>
          <p:nvPr>
            <p:ph type="ftr" sz="quarter" idx="10"/>
          </p:nvPr>
        </p:nvSpPr>
        <p:spPr>
          <a:xfrm rot="16200000">
            <a:off x="-2514598" y="3276604"/>
            <a:ext cx="5638800" cy="304796"/>
          </a:xfrm>
        </p:spPr>
        <p:txBody>
          <a:bodyPr anchor="ctr"/>
          <a:lstStyle>
            <a:lvl1pPr algn="ctr">
              <a:defRPr sz="700"/>
            </a:lvl1pPr>
          </a:lstStyle>
          <a:p>
            <a:endParaRPr lang="en-US"/>
          </a:p>
        </p:txBody>
      </p:sp>
      <p:sp>
        <p:nvSpPr>
          <p:cNvPr id="10" name="Slide Number Placeholder 8">
            <a:extLst>
              <a:ext uri="{FF2B5EF4-FFF2-40B4-BE49-F238E27FC236}">
                <a16:creationId xmlns:a16="http://schemas.microsoft.com/office/drawing/2014/main" id="{848E79A5-5BCC-3942-5B4D-20F46AD5ED63}"/>
              </a:ext>
            </a:extLst>
          </p:cNvPr>
          <p:cNvSpPr>
            <a:spLocks noGrp="1"/>
          </p:cNvSpPr>
          <p:nvPr>
            <p:ph type="sldNum" sz="quarter" idx="4"/>
          </p:nvPr>
        </p:nvSpPr>
        <p:spPr>
          <a:xfrm>
            <a:off x="152400" y="6400799"/>
            <a:ext cx="304799" cy="304801"/>
          </a:xfrm>
          <a:prstGeom prst="rect">
            <a:avLst/>
          </a:prstGeom>
        </p:spPr>
        <p:txBody>
          <a:bodyPr vert="horz" lIns="0" tIns="0" rIns="0" bIns="0" rtlCol="0" anchor="b"/>
          <a:lstStyle>
            <a:lvl1pPr algn="ctr">
              <a:defRPr sz="900">
                <a:solidFill>
                  <a:srgbClr val="222222"/>
                </a:solidFill>
              </a:defRPr>
            </a:lvl1pPr>
          </a:lstStyle>
          <a:p>
            <a:fld id="{DD01415F-5F32-4771-AE74-55868ADB41CE}" type="slidenum">
              <a:rPr lang="en-US" smtClean="0"/>
              <a:pPr/>
              <a:t>‹#›</a:t>
            </a:fld>
            <a:endParaRPr lang="en-US"/>
          </a:p>
        </p:txBody>
      </p:sp>
      <p:cxnSp>
        <p:nvCxnSpPr>
          <p:cNvPr id="3" name="Straight Connector 2">
            <a:extLst>
              <a:ext uri="{FF2B5EF4-FFF2-40B4-BE49-F238E27FC236}">
                <a16:creationId xmlns:a16="http://schemas.microsoft.com/office/drawing/2014/main" id="{E5E7CC7F-9642-7927-8032-88AD95A7D0B0}"/>
              </a:ext>
            </a:extLst>
          </p:cNvPr>
          <p:cNvCxnSpPr>
            <a:cxnSpLocks/>
          </p:cNvCxnSpPr>
          <p:nvPr userDrawn="1"/>
        </p:nvCxnSpPr>
        <p:spPr>
          <a:xfrm>
            <a:off x="5554663" y="1828798"/>
            <a:ext cx="6027737"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81EA9CD-CB29-4028-2F31-DF73709FE1D2}"/>
              </a:ext>
            </a:extLst>
          </p:cNvPr>
          <p:cNvCxnSpPr/>
          <p:nvPr userDrawn="1"/>
        </p:nvCxnSpPr>
        <p:spPr>
          <a:xfrm>
            <a:off x="11582400" y="152396"/>
            <a:ext cx="0" cy="65532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 Placeholder 10">
            <a:extLst>
              <a:ext uri="{FF2B5EF4-FFF2-40B4-BE49-F238E27FC236}">
                <a16:creationId xmlns:a16="http://schemas.microsoft.com/office/drawing/2014/main" id="{D12417F6-FD9C-BFD9-7FA5-A459DC06B747}"/>
              </a:ext>
            </a:extLst>
          </p:cNvPr>
          <p:cNvSpPr>
            <a:spLocks noGrp="1"/>
          </p:cNvSpPr>
          <p:nvPr>
            <p:ph type="body" sz="quarter" idx="11"/>
          </p:nvPr>
        </p:nvSpPr>
        <p:spPr>
          <a:xfrm>
            <a:off x="5862620" y="848360"/>
            <a:ext cx="5440380" cy="828039"/>
          </a:xfrm>
        </p:spPr>
        <p:txBody>
          <a:bodyPr anchor="ctr"/>
          <a:lstStyle>
            <a:lvl1pPr>
              <a:lnSpc>
                <a:spcPct val="90000"/>
              </a:lnSpc>
              <a:spcBef>
                <a:spcPts val="0"/>
              </a:spcBef>
              <a:defRPr sz="3200" b="1" spc="-60" baseline="0">
                <a:solidFill>
                  <a:schemeClr val="tx1"/>
                </a:solidFill>
                <a:latin typeface="Amasis MT Pro" panose="02040504050005020304" pitchFamily="18" charset="0"/>
              </a:defRPr>
            </a:lvl1pPr>
          </a:lstStyle>
          <a:p>
            <a:pPr lvl="0"/>
            <a:r>
              <a:rPr lang="en-US"/>
              <a:t>Click to edit Master text styles</a:t>
            </a:r>
          </a:p>
        </p:txBody>
      </p:sp>
    </p:spTree>
    <p:extLst>
      <p:ext uri="{BB962C8B-B14F-4D97-AF65-F5344CB8AC3E}">
        <p14:creationId xmlns:p14="http://schemas.microsoft.com/office/powerpoint/2010/main" val="1630514197"/>
      </p:ext>
    </p:extLst>
  </p:cSld>
  <p:clrMapOvr>
    <a:masterClrMapping/>
  </p:clrMapOvr>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FFF64-8CC0-6BE4-E825-E19570548A57}"/>
              </a:ext>
            </a:extLst>
          </p:cNvPr>
          <p:cNvSpPr>
            <a:spLocks noGrp="1"/>
          </p:cNvSpPr>
          <p:nvPr>
            <p:ph type="title" hasCustomPrompt="1"/>
          </p:nvPr>
        </p:nvSpPr>
        <p:spPr>
          <a:xfrm>
            <a:off x="1066800" y="1066800"/>
            <a:ext cx="7423150" cy="3514298"/>
          </a:xfrm>
        </p:spPr>
        <p:txBody>
          <a:bodyPr anchor="b"/>
          <a:lstStyle>
            <a:lvl1pPr>
              <a:lnSpc>
                <a:spcPct val="80000"/>
              </a:lnSpc>
              <a:defRPr sz="3600" b="0" i="1" spc="-60" baseline="0"/>
            </a:lvl1pPr>
          </a:lstStyle>
          <a:p>
            <a:r>
              <a:rPr lang="en-US"/>
              <a:t>“Insert Quote”</a:t>
            </a:r>
          </a:p>
        </p:txBody>
      </p:sp>
      <p:cxnSp>
        <p:nvCxnSpPr>
          <p:cNvPr id="6" name="Straight Connector 5">
            <a:extLst>
              <a:ext uri="{FF2B5EF4-FFF2-40B4-BE49-F238E27FC236}">
                <a16:creationId xmlns:a16="http://schemas.microsoft.com/office/drawing/2014/main" id="{A67379E0-E2F0-CADB-1080-9EAF455F1DA7}"/>
              </a:ext>
            </a:extLst>
          </p:cNvPr>
          <p:cNvCxnSpPr>
            <a:cxnSpLocks/>
          </p:cNvCxnSpPr>
          <p:nvPr userDrawn="1"/>
        </p:nvCxnSpPr>
        <p:spPr>
          <a:xfrm>
            <a:off x="609600" y="605367"/>
            <a:ext cx="10972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01EF08D-C0BF-C167-C4CF-AD34EA1CB6A3}"/>
              </a:ext>
            </a:extLst>
          </p:cNvPr>
          <p:cNvCxnSpPr>
            <a:cxnSpLocks/>
          </p:cNvCxnSpPr>
          <p:nvPr userDrawn="1"/>
        </p:nvCxnSpPr>
        <p:spPr>
          <a:xfrm>
            <a:off x="609600" y="6248400"/>
            <a:ext cx="10972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CF0D56A2-6DE2-7C41-0472-06D8A7E101F5}"/>
              </a:ext>
            </a:extLst>
          </p:cNvPr>
          <p:cNvSpPr>
            <a:spLocks noGrp="1"/>
          </p:cNvSpPr>
          <p:nvPr>
            <p:ph type="body" sz="quarter" idx="13"/>
          </p:nvPr>
        </p:nvSpPr>
        <p:spPr>
          <a:xfrm>
            <a:off x="1066800" y="6405033"/>
            <a:ext cx="2790825" cy="300567"/>
          </a:xfrm>
        </p:spPr>
        <p:txBody>
          <a:bodyPr numCol="1" anchor="b"/>
          <a:lstStyle>
            <a:lvl1pPr>
              <a:defRPr sz="1000"/>
            </a:lvl1pPr>
          </a:lstStyle>
          <a:p>
            <a:pPr lvl="0"/>
            <a:r>
              <a:rPr lang="en-US"/>
              <a:t>Click to edit Master text styles</a:t>
            </a:r>
          </a:p>
        </p:txBody>
      </p:sp>
      <p:cxnSp>
        <p:nvCxnSpPr>
          <p:cNvPr id="8" name="Straight Connector 7">
            <a:extLst>
              <a:ext uri="{FF2B5EF4-FFF2-40B4-BE49-F238E27FC236}">
                <a16:creationId xmlns:a16="http://schemas.microsoft.com/office/drawing/2014/main" id="{2347DDA1-3DA2-2547-7B35-3E52E4616539}"/>
              </a:ext>
            </a:extLst>
          </p:cNvPr>
          <p:cNvCxnSpPr/>
          <p:nvPr userDrawn="1"/>
        </p:nvCxnSpPr>
        <p:spPr>
          <a:xfrm>
            <a:off x="609600" y="152400"/>
            <a:ext cx="0" cy="65532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0D258C7-A349-4C50-6826-5509CBCBC68F}"/>
              </a:ext>
            </a:extLst>
          </p:cNvPr>
          <p:cNvCxnSpPr/>
          <p:nvPr userDrawn="1"/>
        </p:nvCxnSpPr>
        <p:spPr>
          <a:xfrm>
            <a:off x="11582400" y="152396"/>
            <a:ext cx="0" cy="65532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4FB76FC6-5AB3-586D-4FAE-62E952DA8168}"/>
              </a:ext>
            </a:extLst>
          </p:cNvPr>
          <p:cNvSpPr>
            <a:spLocks noGrp="1"/>
          </p:cNvSpPr>
          <p:nvPr>
            <p:ph type="body" sz="quarter" idx="15" hasCustomPrompt="1"/>
          </p:nvPr>
        </p:nvSpPr>
        <p:spPr>
          <a:xfrm>
            <a:off x="1066801" y="4881350"/>
            <a:ext cx="7423150" cy="909850"/>
          </a:xfrm>
        </p:spPr>
        <p:txBody>
          <a:bodyPr/>
          <a:lstStyle>
            <a:lvl1pPr>
              <a:lnSpc>
                <a:spcPct val="90000"/>
              </a:lnSpc>
              <a:spcBef>
                <a:spcPts val="300"/>
              </a:spcBef>
              <a:spcAft>
                <a:spcPts val="300"/>
              </a:spcAft>
              <a:defRPr b="1"/>
            </a:lvl1pPr>
            <a:lvl2pPr>
              <a:lnSpc>
                <a:spcPct val="90000"/>
              </a:lnSpc>
              <a:spcBef>
                <a:spcPts val="300"/>
              </a:spcBef>
              <a:spcAft>
                <a:spcPts val="300"/>
              </a:spcAft>
              <a:defRPr/>
            </a:lvl2pPr>
            <a:lvl3pPr>
              <a:lnSpc>
                <a:spcPct val="90000"/>
              </a:lnSpc>
              <a:spcBef>
                <a:spcPts val="300"/>
              </a:spcBef>
              <a:spcAft>
                <a:spcPts val="300"/>
              </a:spcAft>
              <a:defRPr/>
            </a:lvl3pPr>
            <a:lvl4pPr>
              <a:lnSpc>
                <a:spcPct val="90000"/>
              </a:lnSpc>
              <a:spcBef>
                <a:spcPts val="300"/>
              </a:spcBef>
              <a:spcAft>
                <a:spcPts val="300"/>
              </a:spcAft>
              <a:defRPr/>
            </a:lvl4pPr>
            <a:lvl5pPr>
              <a:lnSpc>
                <a:spcPct val="90000"/>
              </a:lnSpc>
              <a:spcBef>
                <a:spcPts val="300"/>
              </a:spcBef>
              <a:spcAft>
                <a:spcPts val="300"/>
              </a:spcAft>
              <a:defRPr/>
            </a:lvl5pPr>
          </a:lstStyle>
          <a:p>
            <a:pPr lvl="0"/>
            <a:r>
              <a:rPr lang="en-US"/>
              <a:t>Name</a:t>
            </a:r>
          </a:p>
          <a:p>
            <a:pPr lvl="0"/>
            <a:r>
              <a:rPr lang="en-US"/>
              <a:t>Title</a:t>
            </a:r>
          </a:p>
        </p:txBody>
      </p:sp>
      <p:sp>
        <p:nvSpPr>
          <p:cNvPr id="4" name="Footer Placeholder 2">
            <a:extLst>
              <a:ext uri="{FF2B5EF4-FFF2-40B4-BE49-F238E27FC236}">
                <a16:creationId xmlns:a16="http://schemas.microsoft.com/office/drawing/2014/main" id="{5816985C-5A0F-6B6F-51D7-692E9D8FFDE6}"/>
              </a:ext>
            </a:extLst>
          </p:cNvPr>
          <p:cNvSpPr>
            <a:spLocks noGrp="1"/>
          </p:cNvSpPr>
          <p:nvPr>
            <p:ph type="ftr" sz="quarter" idx="10"/>
          </p:nvPr>
        </p:nvSpPr>
        <p:spPr>
          <a:xfrm rot="16200000">
            <a:off x="-2514598" y="3276604"/>
            <a:ext cx="5638800" cy="304796"/>
          </a:xfrm>
        </p:spPr>
        <p:txBody>
          <a:bodyPr anchor="ctr"/>
          <a:lstStyle>
            <a:lvl1pPr algn="ctr">
              <a:defRPr sz="700"/>
            </a:lvl1pPr>
          </a:lstStyle>
          <a:p>
            <a:endParaRPr lang="en-US"/>
          </a:p>
        </p:txBody>
      </p:sp>
      <p:sp>
        <p:nvSpPr>
          <p:cNvPr id="10" name="Slide Number Placeholder 8">
            <a:extLst>
              <a:ext uri="{FF2B5EF4-FFF2-40B4-BE49-F238E27FC236}">
                <a16:creationId xmlns:a16="http://schemas.microsoft.com/office/drawing/2014/main" id="{BD7DD00D-5973-33CF-2FAC-B04084E3C241}"/>
              </a:ext>
            </a:extLst>
          </p:cNvPr>
          <p:cNvSpPr>
            <a:spLocks noGrp="1"/>
          </p:cNvSpPr>
          <p:nvPr>
            <p:ph type="sldNum" sz="quarter" idx="4"/>
          </p:nvPr>
        </p:nvSpPr>
        <p:spPr>
          <a:xfrm>
            <a:off x="152400" y="6400799"/>
            <a:ext cx="304799" cy="304801"/>
          </a:xfrm>
          <a:prstGeom prst="rect">
            <a:avLst/>
          </a:prstGeom>
        </p:spPr>
        <p:txBody>
          <a:bodyPr vert="horz" lIns="0" tIns="0" rIns="0" bIns="0" rtlCol="0" anchor="b"/>
          <a:lstStyle>
            <a:lvl1pPr algn="ctr">
              <a:defRPr sz="900">
                <a:solidFill>
                  <a:srgbClr val="222222"/>
                </a:solidFill>
              </a:defRPr>
            </a:lvl1pPr>
          </a:lstStyle>
          <a:p>
            <a:fld id="{DD01415F-5F32-4771-AE74-55868ADB41CE}" type="slidenum">
              <a:rPr lang="en-US" smtClean="0"/>
              <a:pPr/>
              <a:t>‹#›</a:t>
            </a:fld>
            <a:endParaRPr lang="en-US"/>
          </a:p>
        </p:txBody>
      </p:sp>
      <p:sp>
        <p:nvSpPr>
          <p:cNvPr id="12" name="Picture Placeholder 11">
            <a:extLst>
              <a:ext uri="{FF2B5EF4-FFF2-40B4-BE49-F238E27FC236}">
                <a16:creationId xmlns:a16="http://schemas.microsoft.com/office/drawing/2014/main" id="{390BD574-52F4-FFD6-6262-9355C50859F2}"/>
              </a:ext>
            </a:extLst>
          </p:cNvPr>
          <p:cNvSpPr>
            <a:spLocks noGrp="1"/>
          </p:cNvSpPr>
          <p:nvPr>
            <p:ph type="pic" sz="quarter" idx="16"/>
          </p:nvPr>
        </p:nvSpPr>
        <p:spPr>
          <a:xfrm>
            <a:off x="8791575" y="1066801"/>
            <a:ext cx="2638425" cy="3514298"/>
          </a:xfrm>
        </p:spPr>
        <p:txBody>
          <a:bodyPr/>
          <a:lstStyle/>
          <a:p>
            <a:r>
              <a:rPr lang="en-US"/>
              <a:t>Click icon to add picture</a:t>
            </a:r>
          </a:p>
        </p:txBody>
      </p:sp>
    </p:spTree>
    <p:extLst>
      <p:ext uri="{BB962C8B-B14F-4D97-AF65-F5344CB8AC3E}">
        <p14:creationId xmlns:p14="http://schemas.microsoft.com/office/powerpoint/2010/main" val="1464122898"/>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theme" Target="../theme/theme2.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24.xml"/><Relationship Id="rId4" Type="http://schemas.openxmlformats.org/officeDocument/2006/relationships/image" Target="../media/image2.sv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5" Type="http://schemas.openxmlformats.org/officeDocument/2006/relationships/theme" Target="../theme/theme4.xml"/><Relationship Id="rId4"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21" Type="http://schemas.openxmlformats.org/officeDocument/2006/relationships/image" Target="../media/image1.png"/><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theme" Target="../theme/theme5.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image" Target="../media/image2.svg"/></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60.xml"/><Relationship Id="rId18" Type="http://schemas.openxmlformats.org/officeDocument/2006/relationships/slideLayout" Target="../slideLayouts/slideLayout65.xml"/><Relationship Id="rId26" Type="http://schemas.openxmlformats.org/officeDocument/2006/relationships/slideLayout" Target="../slideLayouts/slideLayout73.xml"/><Relationship Id="rId39" Type="http://schemas.openxmlformats.org/officeDocument/2006/relationships/slideLayout" Target="../slideLayouts/slideLayout86.xml"/><Relationship Id="rId21" Type="http://schemas.openxmlformats.org/officeDocument/2006/relationships/slideLayout" Target="../slideLayouts/slideLayout68.xml"/><Relationship Id="rId34" Type="http://schemas.openxmlformats.org/officeDocument/2006/relationships/slideLayout" Target="../slideLayouts/slideLayout81.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29" Type="http://schemas.openxmlformats.org/officeDocument/2006/relationships/slideLayout" Target="../slideLayouts/slideLayout76.xml"/><Relationship Id="rId41" Type="http://schemas.openxmlformats.org/officeDocument/2006/relationships/image" Target="../media/image5.png"/><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24" Type="http://schemas.openxmlformats.org/officeDocument/2006/relationships/slideLayout" Target="../slideLayouts/slideLayout71.xml"/><Relationship Id="rId32" Type="http://schemas.openxmlformats.org/officeDocument/2006/relationships/slideLayout" Target="../slideLayouts/slideLayout79.xml"/><Relationship Id="rId37" Type="http://schemas.openxmlformats.org/officeDocument/2006/relationships/slideLayout" Target="../slideLayouts/slideLayout84.xml"/><Relationship Id="rId40" Type="http://schemas.openxmlformats.org/officeDocument/2006/relationships/theme" Target="../theme/theme6.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28" Type="http://schemas.openxmlformats.org/officeDocument/2006/relationships/slideLayout" Target="../slideLayouts/slideLayout75.xml"/><Relationship Id="rId36" Type="http://schemas.openxmlformats.org/officeDocument/2006/relationships/slideLayout" Target="../slideLayouts/slideLayout83.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31" Type="http://schemas.openxmlformats.org/officeDocument/2006/relationships/slideLayout" Target="../slideLayouts/slideLayout78.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 Id="rId27" Type="http://schemas.openxmlformats.org/officeDocument/2006/relationships/slideLayout" Target="../slideLayouts/slideLayout74.xml"/><Relationship Id="rId30" Type="http://schemas.openxmlformats.org/officeDocument/2006/relationships/slideLayout" Target="../slideLayouts/slideLayout77.xml"/><Relationship Id="rId35" Type="http://schemas.openxmlformats.org/officeDocument/2006/relationships/slideLayout" Target="../slideLayouts/slideLayout82.xml"/><Relationship Id="rId8" Type="http://schemas.openxmlformats.org/officeDocument/2006/relationships/slideLayout" Target="../slideLayouts/slideLayout55.xml"/><Relationship Id="rId3" Type="http://schemas.openxmlformats.org/officeDocument/2006/relationships/slideLayout" Target="../slideLayouts/slideLayout50.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slideLayout" Target="../slideLayouts/slideLayout72.xml"/><Relationship Id="rId33" Type="http://schemas.openxmlformats.org/officeDocument/2006/relationships/slideLayout" Target="../slideLayouts/slideLayout80.xml"/><Relationship Id="rId38" Type="http://schemas.openxmlformats.org/officeDocument/2006/relationships/slideLayout" Target="../slideLayouts/slideLayout8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18" Type="http://schemas.openxmlformats.org/officeDocument/2006/relationships/slideLayout" Target="../slideLayouts/slideLayout104.xml"/><Relationship Id="rId3" Type="http://schemas.openxmlformats.org/officeDocument/2006/relationships/slideLayout" Target="../slideLayouts/slideLayout89.xml"/><Relationship Id="rId21" Type="http://schemas.openxmlformats.org/officeDocument/2006/relationships/image" Target="../media/image1.png"/><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slideLayout" Target="../slideLayouts/slideLayout103.xml"/><Relationship Id="rId2" Type="http://schemas.openxmlformats.org/officeDocument/2006/relationships/slideLayout" Target="../slideLayouts/slideLayout88.xml"/><Relationship Id="rId16" Type="http://schemas.openxmlformats.org/officeDocument/2006/relationships/slideLayout" Target="../slideLayouts/slideLayout102.xml"/><Relationship Id="rId20" Type="http://schemas.openxmlformats.org/officeDocument/2006/relationships/theme" Target="../theme/theme7.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10" Type="http://schemas.openxmlformats.org/officeDocument/2006/relationships/slideLayout" Target="../slideLayouts/slideLayout96.xml"/><Relationship Id="rId19" Type="http://schemas.openxmlformats.org/officeDocument/2006/relationships/slideLayout" Target="../slideLayouts/slideLayout105.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 Id="rId22"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11439" y="762000"/>
            <a:ext cx="8970962" cy="914400"/>
          </a:xfrm>
          <a:prstGeom prst="rect">
            <a:avLst/>
          </a:prstGeom>
        </p:spPr>
        <p:txBody>
          <a:bodyPr vert="horz" lIns="0" tIns="0" rIns="0" bIns="0" rtlCol="0" anchor="t">
            <a:noAutofit/>
          </a:bodyPr>
          <a:lstStyle/>
          <a:p>
            <a:r>
              <a:rPr lang="en-US"/>
              <a:t>Click to edit Master </a:t>
            </a:r>
            <a:br>
              <a:rPr lang="en-US"/>
            </a:br>
            <a:r>
              <a:rPr lang="en-US"/>
              <a:t>title style</a:t>
            </a:r>
          </a:p>
        </p:txBody>
      </p:sp>
      <p:sp>
        <p:nvSpPr>
          <p:cNvPr id="3" name="Text Placeholder 2"/>
          <p:cNvSpPr>
            <a:spLocks noGrp="1"/>
          </p:cNvSpPr>
          <p:nvPr>
            <p:ph type="body" idx="1"/>
          </p:nvPr>
        </p:nvSpPr>
        <p:spPr>
          <a:xfrm>
            <a:off x="2611439" y="1981196"/>
            <a:ext cx="8970962" cy="4114800"/>
          </a:xfrm>
          <a:prstGeom prst="rect">
            <a:avLst/>
          </a:prstGeom>
        </p:spPr>
        <p:txBody>
          <a:bodyPr vert="horz" lIns="0" tIns="0" rIns="0" bIns="0" numCol="1" spcCol="301752" rtlCol="0">
            <a:noAutofit/>
          </a:bodyPr>
          <a:lstStyle/>
          <a:p>
            <a:pPr lvl="0"/>
            <a:r>
              <a:rPr lang="en-US"/>
              <a:t>Edit Master text styles</a:t>
            </a:r>
          </a:p>
          <a:p>
            <a:pPr lvl="1"/>
            <a:r>
              <a:rPr lang="en-US"/>
              <a:t>Second level</a:t>
            </a:r>
          </a:p>
          <a:p>
            <a:pPr lvl="2"/>
            <a:r>
              <a:rPr lang="en-US"/>
              <a:t>Third level</a:t>
            </a:r>
          </a:p>
        </p:txBody>
      </p:sp>
      <p:sp>
        <p:nvSpPr>
          <p:cNvPr id="8" name="Footer Placeholder 7">
            <a:extLst>
              <a:ext uri="{FF2B5EF4-FFF2-40B4-BE49-F238E27FC236}">
                <a16:creationId xmlns:a16="http://schemas.microsoft.com/office/drawing/2014/main" id="{9962DE4E-2E23-4802-83AA-DAA99534B3A8}"/>
              </a:ext>
            </a:extLst>
          </p:cNvPr>
          <p:cNvSpPr>
            <a:spLocks noGrp="1"/>
          </p:cNvSpPr>
          <p:nvPr>
            <p:ph type="ftr" sz="quarter" idx="3"/>
          </p:nvPr>
        </p:nvSpPr>
        <p:spPr>
          <a:xfrm>
            <a:off x="152400" y="6400800"/>
            <a:ext cx="2157413" cy="304796"/>
          </a:xfrm>
          <a:prstGeom prst="rect">
            <a:avLst/>
          </a:prstGeom>
        </p:spPr>
        <p:txBody>
          <a:bodyPr vert="horz" lIns="0" tIns="0" rIns="0" bIns="0" rtlCol="0" anchor="b"/>
          <a:lstStyle>
            <a:lvl1pPr algn="l">
              <a:defRPr sz="700" cap="all" spc="200" baseline="0">
                <a:solidFill>
                  <a:srgbClr val="222222"/>
                </a:solidFill>
                <a:latin typeface="+mn-lt"/>
              </a:defRPr>
            </a:lvl1pPr>
          </a:lstStyle>
          <a:p>
            <a:endParaRPr lang="en-US"/>
          </a:p>
        </p:txBody>
      </p:sp>
      <p:pic>
        <p:nvPicPr>
          <p:cNvPr id="6" name="Graphic 5">
            <a:extLst>
              <a:ext uri="{FF2B5EF4-FFF2-40B4-BE49-F238E27FC236}">
                <a16:creationId xmlns:a16="http://schemas.microsoft.com/office/drawing/2014/main" id="{3105675E-CAFF-637F-5908-CEC30230B596}"/>
              </a:ext>
            </a:extLst>
          </p:cNvPr>
          <p:cNvPicPr>
            <a:picLocks noChangeAspect="1"/>
          </p:cNvPicPr>
          <p:nvPr userDrawn="1"/>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53572" y="152403"/>
            <a:ext cx="304818" cy="304818"/>
          </a:xfrm>
          <a:prstGeom prst="rect">
            <a:avLst/>
          </a:prstGeom>
        </p:spPr>
      </p:pic>
    </p:spTree>
    <p:extLst>
      <p:ext uri="{BB962C8B-B14F-4D97-AF65-F5344CB8AC3E}">
        <p14:creationId xmlns:p14="http://schemas.microsoft.com/office/powerpoint/2010/main" val="2637793543"/>
      </p:ext>
    </p:extLst>
  </p:cSld>
  <p:clrMap bg1="lt1" tx1="dk1" bg2="lt2" tx2="dk2" accent1="accent1" accent2="accent2" accent3="accent3" accent4="accent4" accent5="accent5" accent6="accent6" hlink="hlink" folHlink="folHlink"/>
  <p:sldLayoutIdLst>
    <p:sldLayoutId id="2147483890" r:id="rId1"/>
    <p:sldLayoutId id="2147483904" r:id="rId2"/>
    <p:sldLayoutId id="2147483891" r:id="rId3"/>
    <p:sldLayoutId id="2147483892" r:id="rId4"/>
    <p:sldLayoutId id="2147483906" r:id="rId5"/>
    <p:sldLayoutId id="2147483893" r:id="rId6"/>
    <p:sldLayoutId id="2147483894" r:id="rId7"/>
    <p:sldLayoutId id="2147483997" r:id="rId8"/>
    <p:sldLayoutId id="2147483895" r:id="rId9"/>
    <p:sldLayoutId id="2147483896" r:id="rId10"/>
    <p:sldLayoutId id="2147483897" r:id="rId11"/>
    <p:sldLayoutId id="2147483905" r:id="rId12"/>
    <p:sldLayoutId id="2147483898" r:id="rId13"/>
    <p:sldLayoutId id="2147483899" r:id="rId14"/>
    <p:sldLayoutId id="2147483900" r:id="rId15"/>
    <p:sldLayoutId id="2147483901" r:id="rId16"/>
    <p:sldLayoutId id="2147483902" r:id="rId17"/>
    <p:sldLayoutId id="2147483903" r:id="rId18"/>
  </p:sldLayoutIdLst>
  <p:hf sldNum="0" hdr="0" ftr="0" dt="0"/>
  <p:txStyles>
    <p:titleStyle>
      <a:lvl1pPr algn="l" defTabSz="685800" rtl="0" eaLnBrk="1" latinLnBrk="0" hangingPunct="1">
        <a:lnSpc>
          <a:spcPct val="80000"/>
        </a:lnSpc>
        <a:spcBef>
          <a:spcPct val="0"/>
        </a:spcBef>
        <a:buNone/>
        <a:defRPr sz="3200" b="1" kern="1200" spc="-40" baseline="0">
          <a:solidFill>
            <a:schemeClr val="tx1"/>
          </a:solidFill>
          <a:latin typeface="Amasis MT Pro" panose="02040504050005020304" pitchFamily="18" charset="0"/>
          <a:ea typeface="Roboto" panose="02000000000000000000" pitchFamily="2" charset="0"/>
          <a:cs typeface="+mj-cs"/>
        </a:defRPr>
      </a:lvl1pPr>
    </p:titleStyle>
    <p:bodyStyle>
      <a:lvl1pPr marL="0" indent="0" algn="l" defTabSz="685800" rtl="0" eaLnBrk="1" latinLnBrk="0" hangingPunct="1">
        <a:lnSpc>
          <a:spcPct val="100000"/>
        </a:lnSpc>
        <a:spcBef>
          <a:spcPts val="600"/>
        </a:spcBef>
        <a:buFontTx/>
        <a:buNone/>
        <a:defRPr sz="1400" kern="1200">
          <a:solidFill>
            <a:srgbClr val="222222"/>
          </a:solidFill>
          <a:latin typeface="+mn-lt"/>
          <a:ea typeface="Roboto" panose="02000000000000000000" pitchFamily="2" charset="0"/>
          <a:cs typeface="+mn-cs"/>
        </a:defRPr>
      </a:lvl1pPr>
      <a:lvl2pPr marL="557213" indent="-214313" algn="l" defTabSz="685800" rtl="0" eaLnBrk="1" latinLnBrk="0" hangingPunct="1">
        <a:lnSpc>
          <a:spcPct val="100000"/>
        </a:lnSpc>
        <a:spcBef>
          <a:spcPts val="600"/>
        </a:spcBef>
        <a:buFont typeface="Arial" panose="020B0604020202020204" pitchFamily="34" charset="0"/>
        <a:buChar char="•"/>
        <a:defRPr sz="1400" kern="1200">
          <a:solidFill>
            <a:srgbClr val="222222"/>
          </a:solidFill>
          <a:latin typeface="+mn-lt"/>
          <a:ea typeface="Roboto" panose="02000000000000000000" pitchFamily="2" charset="0"/>
          <a:cs typeface="+mn-cs"/>
        </a:defRPr>
      </a:lvl2pPr>
      <a:lvl3pPr marL="857250" indent="-171450" algn="l" defTabSz="685800" rtl="0" eaLnBrk="1" latinLnBrk="0" hangingPunct="1">
        <a:lnSpc>
          <a:spcPct val="100000"/>
        </a:lnSpc>
        <a:spcBef>
          <a:spcPts val="600"/>
        </a:spcBef>
        <a:buFont typeface="Arial" panose="020B0604020202020204" pitchFamily="34" charset="0"/>
        <a:buChar char="•"/>
        <a:defRPr sz="1400" kern="1200">
          <a:solidFill>
            <a:srgbClr val="222222"/>
          </a:solidFill>
          <a:latin typeface="+mn-lt"/>
          <a:ea typeface="Roboto" panose="02000000000000000000" pitchFamily="2" charset="0"/>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96">
          <p15:clr>
            <a:srgbClr val="F26B43"/>
          </p15:clr>
        </p15:guide>
        <p15:guide id="3" pos="7584">
          <p15:clr>
            <a:srgbClr val="F26B43"/>
          </p15:clr>
        </p15:guide>
        <p15:guide id="4" pos="384">
          <p15:clr>
            <a:srgbClr val="F26B43"/>
          </p15:clr>
        </p15:guide>
        <p15:guide id="5" pos="7296">
          <p15:clr>
            <a:srgbClr val="F26B43"/>
          </p15:clr>
        </p15:guide>
        <p15:guide id="6" orient="horz" pos="480">
          <p15:clr>
            <a:srgbClr val="F26B43"/>
          </p15:clr>
        </p15:guide>
        <p15:guide id="7" orient="horz" pos="4224">
          <p15:clr>
            <a:srgbClr val="F26B43"/>
          </p15:clr>
        </p15:guide>
        <p15:guide id="8" pos="288">
          <p15:clr>
            <a:srgbClr val="F26B43"/>
          </p15:clr>
        </p15:guide>
        <p15:guide id="9" orient="horz" pos="288">
          <p15:clr>
            <a:srgbClr val="F26B43"/>
          </p15:clr>
        </p15:guide>
        <p15:guide id="10" pos="7392">
          <p15:clr>
            <a:srgbClr val="F26B43"/>
          </p15:clr>
        </p15:guide>
        <p15:guide id="11" orient="horz" pos="96">
          <p15:clr>
            <a:srgbClr val="F26B43"/>
          </p15:clr>
        </p15:guide>
        <p15:guide id="12" orient="horz" pos="384">
          <p15:clr>
            <a:srgbClr val="F26B43"/>
          </p15:clr>
        </p15:guide>
        <p15:guide id="13" orient="horz" pos="4032">
          <p15:clr>
            <a:srgbClr val="F26B43"/>
          </p15:clr>
        </p15:guide>
        <p15:guide id="14" orient="horz" pos="672">
          <p15:clr>
            <a:srgbClr val="F26B43"/>
          </p15:clr>
        </p15:guide>
        <p15:guide id="15" pos="480">
          <p15:clr>
            <a:srgbClr val="F26B43"/>
          </p15:clr>
        </p15:guide>
        <p15:guide id="16" pos="6417">
          <p15:clr>
            <a:srgbClr val="F26B43"/>
          </p15:clr>
        </p15:guide>
        <p15:guide id="17" pos="672">
          <p15:clr>
            <a:srgbClr val="F26B43"/>
          </p15:clr>
        </p15:guide>
        <p15:guide id="18" pos="6512">
          <p15:clr>
            <a:srgbClr val="F26B43"/>
          </p15:clr>
        </p15:guide>
        <p15:guide id="20" pos="4565">
          <p15:clr>
            <a:srgbClr val="F26B43"/>
          </p15:clr>
        </p15:guide>
        <p15:guide id="22" orient="horz" pos="3936">
          <p15:clr>
            <a:srgbClr val="F26B43"/>
          </p15:clr>
        </p15:guide>
        <p15:guide id="23" pos="4470">
          <p15:clr>
            <a:srgbClr val="F26B43"/>
          </p15:clr>
        </p15:guide>
        <p15:guide id="27" pos="4375">
          <p15:clr>
            <a:srgbClr val="F26B43"/>
          </p15:clr>
        </p15:guide>
        <p15:guide id="28" pos="6322">
          <p15:clr>
            <a:srgbClr val="F26B43"/>
          </p15:clr>
        </p15:guide>
        <p15:guide id="29" pos="5443">
          <p15:clr>
            <a:srgbClr val="F26B43"/>
          </p15:clr>
        </p15:guide>
        <p15:guide id="30" pos="5348">
          <p15:clr>
            <a:srgbClr val="F26B43"/>
          </p15:clr>
        </p15:guide>
        <p15:guide id="31" pos="5538">
          <p15:clr>
            <a:srgbClr val="F26B43"/>
          </p15:clr>
        </p15:guide>
        <p15:guide id="32" pos="2428">
          <p15:clr>
            <a:srgbClr val="F26B43"/>
          </p15:clr>
        </p15:guide>
        <p15:guide id="33" pos="2523">
          <p15:clr>
            <a:srgbClr val="F26B43"/>
          </p15:clr>
        </p15:guide>
        <p15:guide id="34" pos="2618">
          <p15:clr>
            <a:srgbClr val="F26B43"/>
          </p15:clr>
        </p15:guide>
        <p15:guide id="35" pos="3402">
          <p15:clr>
            <a:srgbClr val="F26B43"/>
          </p15:clr>
        </p15:guide>
        <p15:guide id="36" pos="3499">
          <p15:clr>
            <a:srgbClr val="F26B43"/>
          </p15:clr>
        </p15:guide>
        <p15:guide id="37" pos="3591">
          <p15:clr>
            <a:srgbClr val="F26B43"/>
          </p15:clr>
        </p15:guide>
        <p15:guide id="38" pos="1455">
          <p15:clr>
            <a:srgbClr val="F26B43"/>
          </p15:clr>
        </p15:guide>
        <p15:guide id="39" pos="1551">
          <p15:clr>
            <a:srgbClr val="F26B43"/>
          </p15:clr>
        </p15:guide>
        <p15:guide id="40" pos="1645">
          <p15:clr>
            <a:srgbClr val="F26B43"/>
          </p15:clr>
        </p15:guide>
        <p15:guide id="41" orient="horz" pos="3840">
          <p15:clr>
            <a:srgbClr val="F26B43"/>
          </p15:clr>
        </p15:guide>
        <p15:guide id="42" orient="horz" pos="3648">
          <p15:clr>
            <a:srgbClr val="F26B43"/>
          </p15:clr>
        </p15:guide>
        <p15:guide id="43" orient="horz" pos="768">
          <p15:clr>
            <a:srgbClr val="F26B43"/>
          </p15:clr>
        </p15:guide>
        <p15:guide id="44" orient="horz" pos="3552">
          <p15:clr>
            <a:srgbClr val="F26B43"/>
          </p15:clr>
        </p15:guide>
        <p15:guide id="45" orient="horz" pos="864">
          <p15:clr>
            <a:srgbClr val="F26B43"/>
          </p15:clr>
        </p15:guide>
        <p15:guide id="46" orient="horz" pos="3456">
          <p15:clr>
            <a:srgbClr val="F26B43"/>
          </p15:clr>
        </p15:guide>
        <p15:guide id="47" orient="horz" pos="2160">
          <p15:clr>
            <a:srgbClr val="F26B43"/>
          </p15:clr>
        </p15:guide>
        <p15:guide id="48"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11439" y="762000"/>
            <a:ext cx="8970962" cy="914400"/>
          </a:xfrm>
          <a:prstGeom prst="rect">
            <a:avLst/>
          </a:prstGeom>
        </p:spPr>
        <p:txBody>
          <a:bodyPr vert="horz" lIns="0" tIns="0" rIns="0" bIns="0" rtlCol="0" anchor="t">
            <a:noAutofit/>
          </a:bodyPr>
          <a:lstStyle/>
          <a:p>
            <a:r>
              <a:rPr lang="en-US"/>
              <a:t>Click to edit Master </a:t>
            </a:r>
            <a:br>
              <a:rPr lang="en-US"/>
            </a:br>
            <a:r>
              <a:rPr lang="en-US"/>
              <a:t>title style</a:t>
            </a:r>
          </a:p>
        </p:txBody>
      </p:sp>
      <p:sp>
        <p:nvSpPr>
          <p:cNvPr id="3" name="Text Placeholder 2"/>
          <p:cNvSpPr>
            <a:spLocks noGrp="1"/>
          </p:cNvSpPr>
          <p:nvPr>
            <p:ph type="body" idx="1"/>
          </p:nvPr>
        </p:nvSpPr>
        <p:spPr>
          <a:xfrm>
            <a:off x="2611439" y="1981196"/>
            <a:ext cx="8970962" cy="4114800"/>
          </a:xfrm>
          <a:prstGeom prst="rect">
            <a:avLst/>
          </a:prstGeom>
        </p:spPr>
        <p:txBody>
          <a:bodyPr vert="horz" lIns="0" tIns="0" rIns="0" bIns="0" numCol="1" spcCol="301752" rtlCol="0">
            <a:noAutofit/>
          </a:bodyPr>
          <a:lstStyle/>
          <a:p>
            <a:pPr lvl="0"/>
            <a:r>
              <a:rPr lang="en-US"/>
              <a:t>Edit Master text styles</a:t>
            </a:r>
          </a:p>
          <a:p>
            <a:pPr lvl="1"/>
            <a:r>
              <a:rPr lang="en-US"/>
              <a:t>Second level</a:t>
            </a:r>
          </a:p>
          <a:p>
            <a:pPr lvl="2"/>
            <a:r>
              <a:rPr lang="en-US"/>
              <a:t>Third level</a:t>
            </a:r>
          </a:p>
        </p:txBody>
      </p:sp>
      <p:sp>
        <p:nvSpPr>
          <p:cNvPr id="8" name="Footer Placeholder 7">
            <a:extLst>
              <a:ext uri="{FF2B5EF4-FFF2-40B4-BE49-F238E27FC236}">
                <a16:creationId xmlns:a16="http://schemas.microsoft.com/office/drawing/2014/main" id="{9962DE4E-2E23-4802-83AA-DAA99534B3A8}"/>
              </a:ext>
            </a:extLst>
          </p:cNvPr>
          <p:cNvSpPr>
            <a:spLocks noGrp="1"/>
          </p:cNvSpPr>
          <p:nvPr>
            <p:ph type="ftr" sz="quarter" idx="3"/>
          </p:nvPr>
        </p:nvSpPr>
        <p:spPr>
          <a:xfrm>
            <a:off x="2611438" y="6400800"/>
            <a:ext cx="3702050" cy="304796"/>
          </a:xfrm>
          <a:prstGeom prst="rect">
            <a:avLst/>
          </a:prstGeom>
        </p:spPr>
        <p:txBody>
          <a:bodyPr vert="horz" lIns="0" tIns="0" rIns="0" bIns="0" rtlCol="0" anchor="b"/>
          <a:lstStyle>
            <a:lvl1pPr algn="l">
              <a:defRPr sz="700" cap="all" spc="200" baseline="0">
                <a:solidFill>
                  <a:srgbClr val="222222"/>
                </a:solidFill>
                <a:latin typeface="+mn-lt"/>
              </a:defRPr>
            </a:lvl1pPr>
          </a:lstStyle>
          <a:p>
            <a:endParaRPr lang="en-US"/>
          </a:p>
        </p:txBody>
      </p:sp>
    </p:spTree>
    <p:extLst>
      <p:ext uri="{BB962C8B-B14F-4D97-AF65-F5344CB8AC3E}">
        <p14:creationId xmlns:p14="http://schemas.microsoft.com/office/powerpoint/2010/main" val="440519431"/>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0" r:id="rId4"/>
    <p:sldLayoutId id="2147483975" r:id="rId5"/>
  </p:sldLayoutIdLst>
  <p:hf sldNum="0" hdr="0" ftr="0" dt="0"/>
  <p:txStyles>
    <p:titleStyle>
      <a:lvl1pPr algn="l" defTabSz="685800" rtl="0" eaLnBrk="1" latinLnBrk="0" hangingPunct="1">
        <a:lnSpc>
          <a:spcPct val="80000"/>
        </a:lnSpc>
        <a:spcBef>
          <a:spcPct val="0"/>
        </a:spcBef>
        <a:buNone/>
        <a:defRPr sz="3200" b="1" kern="1200" spc="-40" baseline="0">
          <a:solidFill>
            <a:schemeClr val="tx1"/>
          </a:solidFill>
          <a:latin typeface="Amasis MT Pro" panose="02040504050005020304" pitchFamily="18" charset="0"/>
          <a:ea typeface="Roboto" panose="02000000000000000000" pitchFamily="2" charset="0"/>
          <a:cs typeface="+mj-cs"/>
        </a:defRPr>
      </a:lvl1pPr>
    </p:titleStyle>
    <p:bodyStyle>
      <a:lvl1pPr marL="0" indent="0" algn="l" defTabSz="685800" rtl="0" eaLnBrk="1" latinLnBrk="0" hangingPunct="1">
        <a:spcBef>
          <a:spcPts val="600"/>
        </a:spcBef>
        <a:buFontTx/>
        <a:buNone/>
        <a:defRPr sz="1400" kern="1200">
          <a:solidFill>
            <a:srgbClr val="222222"/>
          </a:solidFill>
          <a:latin typeface="+mn-lt"/>
          <a:ea typeface="Roboto" panose="02000000000000000000" pitchFamily="2" charset="0"/>
          <a:cs typeface="+mn-cs"/>
        </a:defRPr>
      </a:lvl1pPr>
      <a:lvl2pPr marL="557213" indent="-214313" algn="l" defTabSz="685800" rtl="0" eaLnBrk="1" latinLnBrk="0" hangingPunct="1">
        <a:spcBef>
          <a:spcPts val="600"/>
        </a:spcBef>
        <a:buFont typeface="Arial" panose="020B0604020202020204" pitchFamily="34" charset="0"/>
        <a:buChar char="•"/>
        <a:defRPr sz="1400" kern="1200">
          <a:solidFill>
            <a:srgbClr val="222222"/>
          </a:solidFill>
          <a:latin typeface="+mn-lt"/>
          <a:ea typeface="Roboto" panose="02000000000000000000" pitchFamily="2" charset="0"/>
          <a:cs typeface="+mn-cs"/>
        </a:defRPr>
      </a:lvl2pPr>
      <a:lvl3pPr marL="857250" indent="-171450" algn="l" defTabSz="685800" rtl="0" eaLnBrk="1" latinLnBrk="0" hangingPunct="1">
        <a:spcBef>
          <a:spcPts val="600"/>
        </a:spcBef>
        <a:buFont typeface="Arial" panose="020B0604020202020204" pitchFamily="34" charset="0"/>
        <a:buChar char="•"/>
        <a:defRPr sz="1400" kern="1200">
          <a:solidFill>
            <a:srgbClr val="222222"/>
          </a:solidFill>
          <a:latin typeface="+mn-lt"/>
          <a:ea typeface="Roboto" panose="02000000000000000000" pitchFamily="2" charset="0"/>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96">
          <p15:clr>
            <a:srgbClr val="F26B43"/>
          </p15:clr>
        </p15:guide>
        <p15:guide id="3" pos="7584">
          <p15:clr>
            <a:srgbClr val="F26B43"/>
          </p15:clr>
        </p15:guide>
        <p15:guide id="4" pos="384">
          <p15:clr>
            <a:srgbClr val="F26B43"/>
          </p15:clr>
        </p15:guide>
        <p15:guide id="5" pos="7296">
          <p15:clr>
            <a:srgbClr val="F26B43"/>
          </p15:clr>
        </p15:guide>
        <p15:guide id="6" orient="horz" pos="480">
          <p15:clr>
            <a:srgbClr val="F26B43"/>
          </p15:clr>
        </p15:guide>
        <p15:guide id="7" orient="horz" pos="4224">
          <p15:clr>
            <a:srgbClr val="F26B43"/>
          </p15:clr>
        </p15:guide>
        <p15:guide id="8" pos="288">
          <p15:clr>
            <a:srgbClr val="F26B43"/>
          </p15:clr>
        </p15:guide>
        <p15:guide id="9" orient="horz" pos="288">
          <p15:clr>
            <a:srgbClr val="F26B43"/>
          </p15:clr>
        </p15:guide>
        <p15:guide id="10" pos="7392">
          <p15:clr>
            <a:srgbClr val="F26B43"/>
          </p15:clr>
        </p15:guide>
        <p15:guide id="11" orient="horz" pos="96">
          <p15:clr>
            <a:srgbClr val="F26B43"/>
          </p15:clr>
        </p15:guide>
        <p15:guide id="12" orient="horz" pos="384">
          <p15:clr>
            <a:srgbClr val="F26B43"/>
          </p15:clr>
        </p15:guide>
        <p15:guide id="13" orient="horz" pos="4032">
          <p15:clr>
            <a:srgbClr val="F26B43"/>
          </p15:clr>
        </p15:guide>
        <p15:guide id="14" orient="horz" pos="672">
          <p15:clr>
            <a:srgbClr val="F26B43"/>
          </p15:clr>
        </p15:guide>
        <p15:guide id="15" pos="480">
          <p15:clr>
            <a:srgbClr val="F26B43"/>
          </p15:clr>
        </p15:guide>
        <p15:guide id="16" pos="6417">
          <p15:clr>
            <a:srgbClr val="F26B43"/>
          </p15:clr>
        </p15:guide>
        <p15:guide id="17" pos="672">
          <p15:clr>
            <a:srgbClr val="F26B43"/>
          </p15:clr>
        </p15:guide>
        <p15:guide id="18" pos="6512">
          <p15:clr>
            <a:srgbClr val="F26B43"/>
          </p15:clr>
        </p15:guide>
        <p15:guide id="20" pos="4565">
          <p15:clr>
            <a:srgbClr val="F26B43"/>
          </p15:clr>
        </p15:guide>
        <p15:guide id="22" orient="horz" pos="3936">
          <p15:clr>
            <a:srgbClr val="F26B43"/>
          </p15:clr>
        </p15:guide>
        <p15:guide id="23" pos="4470">
          <p15:clr>
            <a:srgbClr val="F26B43"/>
          </p15:clr>
        </p15:guide>
        <p15:guide id="27" pos="4375">
          <p15:clr>
            <a:srgbClr val="F26B43"/>
          </p15:clr>
        </p15:guide>
        <p15:guide id="28" pos="6322">
          <p15:clr>
            <a:srgbClr val="F26B43"/>
          </p15:clr>
        </p15:guide>
        <p15:guide id="29" pos="5443">
          <p15:clr>
            <a:srgbClr val="F26B43"/>
          </p15:clr>
        </p15:guide>
        <p15:guide id="30" pos="5348">
          <p15:clr>
            <a:srgbClr val="F26B43"/>
          </p15:clr>
        </p15:guide>
        <p15:guide id="31" pos="5538">
          <p15:clr>
            <a:srgbClr val="F26B43"/>
          </p15:clr>
        </p15:guide>
        <p15:guide id="32" pos="2428">
          <p15:clr>
            <a:srgbClr val="F26B43"/>
          </p15:clr>
        </p15:guide>
        <p15:guide id="33" pos="2523">
          <p15:clr>
            <a:srgbClr val="F26B43"/>
          </p15:clr>
        </p15:guide>
        <p15:guide id="34" pos="2618">
          <p15:clr>
            <a:srgbClr val="F26B43"/>
          </p15:clr>
        </p15:guide>
        <p15:guide id="35" pos="3402">
          <p15:clr>
            <a:srgbClr val="F26B43"/>
          </p15:clr>
        </p15:guide>
        <p15:guide id="36" pos="3499">
          <p15:clr>
            <a:srgbClr val="F26B43"/>
          </p15:clr>
        </p15:guide>
        <p15:guide id="37" pos="3591">
          <p15:clr>
            <a:srgbClr val="F26B43"/>
          </p15:clr>
        </p15:guide>
        <p15:guide id="38" pos="1455">
          <p15:clr>
            <a:srgbClr val="F26B43"/>
          </p15:clr>
        </p15:guide>
        <p15:guide id="39" pos="1551">
          <p15:clr>
            <a:srgbClr val="F26B43"/>
          </p15:clr>
        </p15:guide>
        <p15:guide id="40" pos="1645">
          <p15:clr>
            <a:srgbClr val="F26B43"/>
          </p15:clr>
        </p15:guide>
        <p15:guide id="41" orient="horz" pos="3840">
          <p15:clr>
            <a:srgbClr val="F26B43"/>
          </p15:clr>
        </p15:guide>
        <p15:guide id="42" orient="horz" pos="3648">
          <p15:clr>
            <a:srgbClr val="F26B43"/>
          </p15:clr>
        </p15:guide>
        <p15:guide id="43" orient="horz" pos="768">
          <p15:clr>
            <a:srgbClr val="F26B43"/>
          </p15:clr>
        </p15:guide>
        <p15:guide id="44" orient="horz" pos="3552">
          <p15:clr>
            <a:srgbClr val="F26B43"/>
          </p15:clr>
        </p15:guide>
        <p15:guide id="45" orient="horz" pos="864">
          <p15:clr>
            <a:srgbClr val="F26B43"/>
          </p15:clr>
        </p15:guide>
        <p15:guide id="46" orient="horz" pos="3456">
          <p15:clr>
            <a:srgbClr val="F26B43"/>
          </p15:clr>
        </p15:guide>
        <p15:guide id="47" pos="3840">
          <p15:clr>
            <a:srgbClr val="F26B43"/>
          </p15:clr>
        </p15:guide>
        <p15:guide id="48" orient="horz" pos="21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7">
            <a:extLst>
              <a:ext uri="{FF2B5EF4-FFF2-40B4-BE49-F238E27FC236}">
                <a16:creationId xmlns:a16="http://schemas.microsoft.com/office/drawing/2014/main" id="{BD0B1EF9-7323-455D-BB73-D597CAD169E7}"/>
              </a:ext>
            </a:extLst>
          </p:cNvPr>
          <p:cNvSpPr>
            <a:spLocks noGrp="1"/>
          </p:cNvSpPr>
          <p:nvPr>
            <p:ph type="ftr" sz="quarter" idx="3"/>
          </p:nvPr>
        </p:nvSpPr>
        <p:spPr>
          <a:xfrm rot="16200000">
            <a:off x="-2590801" y="3352802"/>
            <a:ext cx="5791201" cy="304796"/>
          </a:xfrm>
          <a:prstGeom prst="rect">
            <a:avLst/>
          </a:prstGeom>
        </p:spPr>
        <p:txBody>
          <a:bodyPr vert="horz" lIns="0" tIns="0" rIns="0" bIns="0" rtlCol="0" anchor="ctr"/>
          <a:lstStyle>
            <a:lvl1pPr algn="ctr">
              <a:defRPr sz="900" cap="all" spc="300" baseline="0">
                <a:solidFill>
                  <a:srgbClr val="000000"/>
                </a:solidFill>
                <a:latin typeface="Arial" panose="020B0604020202020204" pitchFamily="34" charset="0"/>
                <a:cs typeface="Arial" panose="020B0604020202020204" pitchFamily="34" charset="0"/>
              </a:defRPr>
            </a:lvl1pPr>
          </a:lstStyle>
          <a:p>
            <a:endParaRPr lang="en-US"/>
          </a:p>
        </p:txBody>
      </p:sp>
      <p:sp>
        <p:nvSpPr>
          <p:cNvPr id="3" name="Slide Number Placeholder 8">
            <a:extLst>
              <a:ext uri="{FF2B5EF4-FFF2-40B4-BE49-F238E27FC236}">
                <a16:creationId xmlns:a16="http://schemas.microsoft.com/office/drawing/2014/main" id="{86EF0A7A-218E-411A-957C-8A109C5EDC47}"/>
              </a:ext>
            </a:extLst>
          </p:cNvPr>
          <p:cNvSpPr>
            <a:spLocks noGrp="1"/>
          </p:cNvSpPr>
          <p:nvPr>
            <p:ph type="sldNum" sz="quarter" idx="4"/>
          </p:nvPr>
        </p:nvSpPr>
        <p:spPr>
          <a:xfrm>
            <a:off x="152400" y="6400799"/>
            <a:ext cx="304799" cy="304801"/>
          </a:xfrm>
          <a:prstGeom prst="rect">
            <a:avLst/>
          </a:prstGeom>
        </p:spPr>
        <p:txBody>
          <a:bodyPr vert="horz" lIns="0" tIns="0" rIns="0" bIns="0" rtlCol="0" anchor="b"/>
          <a:lstStyle>
            <a:lvl1pPr algn="ctr">
              <a:defRPr sz="900">
                <a:solidFill>
                  <a:srgbClr val="000000"/>
                </a:solidFill>
                <a:latin typeface="Arial" panose="020B0604020202020204" pitchFamily="34" charset="0"/>
                <a:cs typeface="Arial" panose="020B0604020202020204" pitchFamily="34" charset="0"/>
              </a:defRPr>
            </a:lvl1pPr>
          </a:lstStyle>
          <a:p>
            <a:fld id="{DD01415F-5F32-4771-AE74-55868ADB41CE}" type="slidenum">
              <a:rPr lang="en-US" smtClean="0"/>
              <a:pPr/>
              <a:t>‹#›</a:t>
            </a:fld>
            <a:endParaRPr lang="en-US"/>
          </a:p>
        </p:txBody>
      </p:sp>
      <p:cxnSp>
        <p:nvCxnSpPr>
          <p:cNvPr id="5" name="Straight Connector 4">
            <a:extLst>
              <a:ext uri="{FF2B5EF4-FFF2-40B4-BE49-F238E27FC236}">
                <a16:creationId xmlns:a16="http://schemas.microsoft.com/office/drawing/2014/main" id="{C0F3F6B8-55A5-4AFF-BEE8-6B9862F02BA8}"/>
              </a:ext>
            </a:extLst>
          </p:cNvPr>
          <p:cNvCxnSpPr>
            <a:cxnSpLocks/>
          </p:cNvCxnSpPr>
          <p:nvPr userDrawn="1"/>
        </p:nvCxnSpPr>
        <p:spPr>
          <a:xfrm>
            <a:off x="605246" y="152403"/>
            <a:ext cx="0" cy="6553197"/>
          </a:xfrm>
          <a:prstGeom prst="line">
            <a:avLst/>
          </a:prstGeom>
          <a:ln w="9525">
            <a:solidFill>
              <a:srgbClr val="000000"/>
            </a:solidFill>
          </a:ln>
        </p:spPr>
        <p:style>
          <a:lnRef idx="1">
            <a:schemeClr val="accent1"/>
          </a:lnRef>
          <a:fillRef idx="0">
            <a:schemeClr val="accent1"/>
          </a:fillRef>
          <a:effectRef idx="0">
            <a:schemeClr val="accent1"/>
          </a:effectRef>
          <a:fontRef idx="minor">
            <a:schemeClr val="tx1"/>
          </a:fontRef>
        </p:style>
      </p:cxnSp>
      <p:pic>
        <p:nvPicPr>
          <p:cNvPr id="6" name="Graphic 5">
            <a:extLst>
              <a:ext uri="{FF2B5EF4-FFF2-40B4-BE49-F238E27FC236}">
                <a16:creationId xmlns:a16="http://schemas.microsoft.com/office/drawing/2014/main" id="{D0807DFC-5172-495B-6E05-CB3B45623409}"/>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3572" y="152403"/>
            <a:ext cx="304818" cy="304818"/>
          </a:xfrm>
          <a:prstGeom prst="rect">
            <a:avLst/>
          </a:prstGeom>
        </p:spPr>
      </p:pic>
    </p:spTree>
    <p:extLst>
      <p:ext uri="{BB962C8B-B14F-4D97-AF65-F5344CB8AC3E}">
        <p14:creationId xmlns:p14="http://schemas.microsoft.com/office/powerpoint/2010/main" val="2220036759"/>
      </p:ext>
    </p:extLst>
  </p:cSld>
  <p:clrMap bg1="lt1" tx1="dk1" bg2="lt2" tx2="dk2" accent1="accent1" accent2="accent2" accent3="accent3" accent4="accent4" accent5="accent5" accent6="accent6" hlink="hlink" folHlink="folHlink"/>
  <p:sldLayoutIdLst>
    <p:sldLayoutId id="2147483908" r:id="rId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p15:clr>
            <a:srgbClr val="F26B43"/>
          </p15:clr>
        </p15:guide>
        <p15:guide id="2" orient="horz" pos="96">
          <p15:clr>
            <a:srgbClr val="F26B43"/>
          </p15:clr>
        </p15:guide>
        <p15:guide id="3" orient="horz" pos="480">
          <p15:clr>
            <a:srgbClr val="F26B43"/>
          </p15:clr>
        </p15:guide>
        <p15:guide id="4" orient="horz" pos="672">
          <p15:clr>
            <a:srgbClr val="F26B43"/>
          </p15:clr>
        </p15:guide>
        <p15:guide id="5" pos="96">
          <p15:clr>
            <a:srgbClr val="F26B43"/>
          </p15:clr>
        </p15:guide>
        <p15:guide id="6" pos="288">
          <p15:clr>
            <a:srgbClr val="F26B43"/>
          </p15:clr>
        </p15:guide>
        <p15:guide id="7" pos="384">
          <p15:clr>
            <a:srgbClr val="F26B43"/>
          </p15:clr>
        </p15:guide>
        <p15:guide id="8" pos="480">
          <p15:clr>
            <a:srgbClr val="F26B43"/>
          </p15:clr>
        </p15:guide>
        <p15:guide id="9" orient="horz" pos="384">
          <p15:clr>
            <a:srgbClr val="F26B43"/>
          </p15:clr>
        </p15:guide>
        <p15:guide id="10" orient="horz" pos="4032">
          <p15:clr>
            <a:srgbClr val="F26B43"/>
          </p15:clr>
        </p15:guide>
        <p15:guide id="11" orient="horz" pos="4224">
          <p15:clr>
            <a:srgbClr val="F26B43"/>
          </p15:clr>
        </p15:guide>
        <p15:guide id="12" pos="7200">
          <p15:clr>
            <a:srgbClr val="F26B43"/>
          </p15:clr>
        </p15:guide>
        <p15:guide id="13" pos="7296">
          <p15:clr>
            <a:srgbClr val="F26B43"/>
          </p15:clr>
        </p15:guide>
        <p15:guide id="14" pos="7392">
          <p15:clr>
            <a:srgbClr val="F26B43"/>
          </p15:clr>
        </p15:guide>
        <p15:guide id="15" pos="7584">
          <p15:clr>
            <a:srgbClr val="F26B43"/>
          </p15:clr>
        </p15:guide>
        <p15:guide id="16" pos="672">
          <p15:clr>
            <a:srgbClr val="F26B43"/>
          </p15:clr>
        </p15:guide>
        <p15:guide id="17" pos="7008">
          <p15:clr>
            <a:srgbClr val="F26B43"/>
          </p15:clr>
        </p15:guide>
        <p15:guide id="18" pos="1647">
          <p15:clr>
            <a:srgbClr val="F26B43"/>
          </p15:clr>
        </p15:guide>
        <p15:guide id="19" orient="horz" pos="3840">
          <p15:clr>
            <a:srgbClr val="F26B43"/>
          </p15:clr>
        </p15:guide>
        <p15:guide id="21" pos="2426">
          <p15:clr>
            <a:srgbClr val="F26B43"/>
          </p15:clr>
        </p15:guide>
        <p15:guide id="22" pos="1550">
          <p15:clr>
            <a:srgbClr val="F26B43"/>
          </p15:clr>
        </p15:guide>
        <p15:guide id="23" pos="1454">
          <p15:clr>
            <a:srgbClr val="F26B43"/>
          </p15:clr>
        </p15:guide>
        <p15:guide id="24" pos="2619">
          <p15:clr>
            <a:srgbClr val="F26B43"/>
          </p15:clr>
        </p15:guide>
        <p15:guide id="25" pos="2523">
          <p15:clr>
            <a:srgbClr val="F26B43"/>
          </p15:clr>
        </p15:guide>
        <p15:guide id="26" pos="3401">
          <p15:clr>
            <a:srgbClr val="F26B43"/>
          </p15:clr>
        </p15:guide>
        <p15:guide id="27" pos="3592">
          <p15:clr>
            <a:srgbClr val="F26B43"/>
          </p15:clr>
        </p15:guide>
        <p15:guide id="28" pos="3496">
          <p15:clr>
            <a:srgbClr val="F26B43"/>
          </p15:clr>
        </p15:guide>
        <p15:guide id="29" pos="4565">
          <p15:clr>
            <a:srgbClr val="F26B43"/>
          </p15:clr>
        </p15:guide>
        <p15:guide id="30" pos="4373">
          <p15:clr>
            <a:srgbClr val="F26B43"/>
          </p15:clr>
        </p15:guide>
        <p15:guide id="31" pos="4468">
          <p15:clr>
            <a:srgbClr val="F26B43"/>
          </p15:clr>
        </p15:guide>
        <p15:guide id="32" pos="5347">
          <p15:clr>
            <a:srgbClr val="F26B43"/>
          </p15:clr>
        </p15:guide>
        <p15:guide id="33" pos="5443">
          <p15:clr>
            <a:srgbClr val="F26B43"/>
          </p15:clr>
        </p15:guide>
        <p15:guide id="34" pos="5537">
          <p15:clr>
            <a:srgbClr val="F26B43"/>
          </p15:clr>
        </p15:guide>
        <p15:guide id="35" pos="6320">
          <p15:clr>
            <a:srgbClr val="F26B43"/>
          </p15:clr>
        </p15:guide>
        <p15:guide id="36" pos="6416">
          <p15:clr>
            <a:srgbClr val="F26B43"/>
          </p15:clr>
        </p15:guide>
        <p15:guide id="37" pos="6513">
          <p15:clr>
            <a:srgbClr val="F26B43"/>
          </p15:clr>
        </p15:guide>
        <p15:guide id="38" orient="horz" pos="3648">
          <p15:clr>
            <a:srgbClr val="F26B43"/>
          </p15:clr>
        </p15:guide>
        <p15:guide id="39" orient="horz" pos="393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11439" y="762000"/>
            <a:ext cx="8970962" cy="914400"/>
          </a:xfrm>
          <a:prstGeom prst="rect">
            <a:avLst/>
          </a:prstGeom>
        </p:spPr>
        <p:txBody>
          <a:bodyPr vert="horz" lIns="0" tIns="0" rIns="0" bIns="0" rtlCol="0" anchor="t">
            <a:noAutofit/>
          </a:bodyPr>
          <a:lstStyle/>
          <a:p>
            <a:r>
              <a:rPr lang="en-US"/>
              <a:t>Click to edit Master </a:t>
            </a:r>
            <a:br>
              <a:rPr lang="en-US"/>
            </a:br>
            <a:r>
              <a:rPr lang="en-US"/>
              <a:t>title style</a:t>
            </a:r>
          </a:p>
        </p:txBody>
      </p:sp>
      <p:sp>
        <p:nvSpPr>
          <p:cNvPr id="3" name="Text Placeholder 2"/>
          <p:cNvSpPr>
            <a:spLocks noGrp="1"/>
          </p:cNvSpPr>
          <p:nvPr>
            <p:ph type="body" idx="1"/>
          </p:nvPr>
        </p:nvSpPr>
        <p:spPr>
          <a:xfrm>
            <a:off x="2611439" y="1981196"/>
            <a:ext cx="8970962" cy="4114800"/>
          </a:xfrm>
          <a:prstGeom prst="rect">
            <a:avLst/>
          </a:prstGeom>
        </p:spPr>
        <p:txBody>
          <a:bodyPr vert="horz" lIns="0" tIns="0" rIns="0" bIns="0" numCol="1" spcCol="301752" rtlCol="0">
            <a:noAutofit/>
          </a:bodyPr>
          <a:lstStyle/>
          <a:p>
            <a:pPr lvl="0"/>
            <a:r>
              <a:rPr lang="en-US"/>
              <a:t>Edit Master text styles</a:t>
            </a:r>
          </a:p>
          <a:p>
            <a:pPr lvl="1"/>
            <a:r>
              <a:rPr lang="en-US"/>
              <a:t>Second level</a:t>
            </a:r>
          </a:p>
          <a:p>
            <a:pPr lvl="2"/>
            <a:r>
              <a:rPr lang="en-US"/>
              <a:t>Third level</a:t>
            </a:r>
          </a:p>
        </p:txBody>
      </p:sp>
      <p:sp>
        <p:nvSpPr>
          <p:cNvPr id="8" name="Footer Placeholder 7">
            <a:extLst>
              <a:ext uri="{FF2B5EF4-FFF2-40B4-BE49-F238E27FC236}">
                <a16:creationId xmlns:a16="http://schemas.microsoft.com/office/drawing/2014/main" id="{9962DE4E-2E23-4802-83AA-DAA99534B3A8}"/>
              </a:ext>
            </a:extLst>
          </p:cNvPr>
          <p:cNvSpPr>
            <a:spLocks noGrp="1"/>
          </p:cNvSpPr>
          <p:nvPr>
            <p:ph type="ftr" sz="quarter" idx="3"/>
          </p:nvPr>
        </p:nvSpPr>
        <p:spPr>
          <a:xfrm>
            <a:off x="2611438" y="6400800"/>
            <a:ext cx="3702050" cy="304796"/>
          </a:xfrm>
          <a:prstGeom prst="rect">
            <a:avLst/>
          </a:prstGeom>
        </p:spPr>
        <p:txBody>
          <a:bodyPr vert="horz" lIns="0" tIns="0" rIns="0" bIns="0" rtlCol="0" anchor="b"/>
          <a:lstStyle>
            <a:lvl1pPr algn="l">
              <a:defRPr sz="700" cap="all" spc="200" baseline="0">
                <a:solidFill>
                  <a:srgbClr val="222222"/>
                </a:solidFill>
                <a:latin typeface="+mn-lt"/>
              </a:defRPr>
            </a:lvl1pPr>
          </a:lstStyle>
          <a:p>
            <a:endParaRPr lang="en-US"/>
          </a:p>
        </p:txBody>
      </p:sp>
    </p:spTree>
    <p:extLst>
      <p:ext uri="{BB962C8B-B14F-4D97-AF65-F5344CB8AC3E}">
        <p14:creationId xmlns:p14="http://schemas.microsoft.com/office/powerpoint/2010/main" val="102010343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Lst>
  <p:hf sldNum="0" hdr="0" dt="0"/>
  <p:txStyles>
    <p:titleStyle>
      <a:lvl1pPr algn="l" defTabSz="685800" rtl="0" eaLnBrk="1" latinLnBrk="0" hangingPunct="1">
        <a:lnSpc>
          <a:spcPct val="90000"/>
        </a:lnSpc>
        <a:spcBef>
          <a:spcPct val="0"/>
        </a:spcBef>
        <a:buNone/>
        <a:defRPr sz="3200" b="1" kern="1200" spc="-40" baseline="0">
          <a:solidFill>
            <a:schemeClr val="tx1"/>
          </a:solidFill>
          <a:latin typeface="Amasis MT Pro" panose="02040504050005020304" pitchFamily="18" charset="0"/>
          <a:ea typeface="Roboto" panose="02000000000000000000" pitchFamily="2" charset="0"/>
          <a:cs typeface="+mj-cs"/>
        </a:defRPr>
      </a:lvl1pPr>
    </p:titleStyle>
    <p:bodyStyle>
      <a:lvl1pPr marL="0" indent="0" algn="l" defTabSz="685800" rtl="0" eaLnBrk="1" latinLnBrk="0" hangingPunct="1">
        <a:spcBef>
          <a:spcPts val="600"/>
        </a:spcBef>
        <a:buFontTx/>
        <a:buNone/>
        <a:defRPr sz="1400" kern="1200">
          <a:solidFill>
            <a:srgbClr val="222222"/>
          </a:solidFill>
          <a:latin typeface="+mn-lt"/>
          <a:ea typeface="Roboto" panose="02000000000000000000" pitchFamily="2" charset="0"/>
          <a:cs typeface="+mn-cs"/>
        </a:defRPr>
      </a:lvl1pPr>
      <a:lvl2pPr marL="557213" indent="-214313" algn="l" defTabSz="685800" rtl="0" eaLnBrk="1" latinLnBrk="0" hangingPunct="1">
        <a:spcBef>
          <a:spcPts val="600"/>
        </a:spcBef>
        <a:buFont typeface="Arial" panose="020B0604020202020204" pitchFamily="34" charset="0"/>
        <a:buChar char="•"/>
        <a:defRPr sz="1400" kern="1200">
          <a:solidFill>
            <a:srgbClr val="222222"/>
          </a:solidFill>
          <a:latin typeface="+mn-lt"/>
          <a:ea typeface="Roboto" panose="02000000000000000000" pitchFamily="2" charset="0"/>
          <a:cs typeface="+mn-cs"/>
        </a:defRPr>
      </a:lvl2pPr>
      <a:lvl3pPr marL="857250" indent="-171450" algn="l" defTabSz="685800" rtl="0" eaLnBrk="1" latinLnBrk="0" hangingPunct="1">
        <a:spcBef>
          <a:spcPts val="600"/>
        </a:spcBef>
        <a:buFont typeface="Arial" panose="020B0604020202020204" pitchFamily="34" charset="0"/>
        <a:buChar char="•"/>
        <a:defRPr sz="1400" kern="1200">
          <a:solidFill>
            <a:srgbClr val="222222"/>
          </a:solidFill>
          <a:latin typeface="+mn-lt"/>
          <a:ea typeface="Roboto" panose="02000000000000000000" pitchFamily="2" charset="0"/>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96">
          <p15:clr>
            <a:srgbClr val="F26B43"/>
          </p15:clr>
        </p15:guide>
        <p15:guide id="3" pos="7584">
          <p15:clr>
            <a:srgbClr val="F26B43"/>
          </p15:clr>
        </p15:guide>
        <p15:guide id="4" pos="384">
          <p15:clr>
            <a:srgbClr val="F26B43"/>
          </p15:clr>
        </p15:guide>
        <p15:guide id="5" pos="7296">
          <p15:clr>
            <a:srgbClr val="F26B43"/>
          </p15:clr>
        </p15:guide>
        <p15:guide id="6" orient="horz" pos="480">
          <p15:clr>
            <a:srgbClr val="F26B43"/>
          </p15:clr>
        </p15:guide>
        <p15:guide id="7" orient="horz" pos="4224">
          <p15:clr>
            <a:srgbClr val="F26B43"/>
          </p15:clr>
        </p15:guide>
        <p15:guide id="8" pos="288">
          <p15:clr>
            <a:srgbClr val="F26B43"/>
          </p15:clr>
        </p15:guide>
        <p15:guide id="9" orient="horz" pos="288">
          <p15:clr>
            <a:srgbClr val="F26B43"/>
          </p15:clr>
        </p15:guide>
        <p15:guide id="10" pos="7392">
          <p15:clr>
            <a:srgbClr val="F26B43"/>
          </p15:clr>
        </p15:guide>
        <p15:guide id="11" orient="horz" pos="96">
          <p15:clr>
            <a:srgbClr val="F26B43"/>
          </p15:clr>
        </p15:guide>
        <p15:guide id="12" orient="horz" pos="384">
          <p15:clr>
            <a:srgbClr val="F26B43"/>
          </p15:clr>
        </p15:guide>
        <p15:guide id="13" orient="horz" pos="4032">
          <p15:clr>
            <a:srgbClr val="F26B43"/>
          </p15:clr>
        </p15:guide>
        <p15:guide id="14" orient="horz" pos="672">
          <p15:clr>
            <a:srgbClr val="F26B43"/>
          </p15:clr>
        </p15:guide>
        <p15:guide id="15" pos="480">
          <p15:clr>
            <a:srgbClr val="F26B43"/>
          </p15:clr>
        </p15:guide>
        <p15:guide id="16" pos="6417">
          <p15:clr>
            <a:srgbClr val="F26B43"/>
          </p15:clr>
        </p15:guide>
        <p15:guide id="17" pos="672">
          <p15:clr>
            <a:srgbClr val="F26B43"/>
          </p15:clr>
        </p15:guide>
        <p15:guide id="18" pos="6512">
          <p15:clr>
            <a:srgbClr val="F26B43"/>
          </p15:clr>
        </p15:guide>
        <p15:guide id="20" pos="4565">
          <p15:clr>
            <a:srgbClr val="F26B43"/>
          </p15:clr>
        </p15:guide>
        <p15:guide id="22" orient="horz" pos="3936">
          <p15:clr>
            <a:srgbClr val="F26B43"/>
          </p15:clr>
        </p15:guide>
        <p15:guide id="23" pos="4470">
          <p15:clr>
            <a:srgbClr val="F26B43"/>
          </p15:clr>
        </p15:guide>
        <p15:guide id="27" pos="4375">
          <p15:clr>
            <a:srgbClr val="F26B43"/>
          </p15:clr>
        </p15:guide>
        <p15:guide id="28" pos="6322">
          <p15:clr>
            <a:srgbClr val="F26B43"/>
          </p15:clr>
        </p15:guide>
        <p15:guide id="29" pos="5443">
          <p15:clr>
            <a:srgbClr val="F26B43"/>
          </p15:clr>
        </p15:guide>
        <p15:guide id="30" pos="5348">
          <p15:clr>
            <a:srgbClr val="F26B43"/>
          </p15:clr>
        </p15:guide>
        <p15:guide id="31" pos="5538">
          <p15:clr>
            <a:srgbClr val="F26B43"/>
          </p15:clr>
        </p15:guide>
        <p15:guide id="32" pos="2428">
          <p15:clr>
            <a:srgbClr val="F26B43"/>
          </p15:clr>
        </p15:guide>
        <p15:guide id="33" pos="2523">
          <p15:clr>
            <a:srgbClr val="F26B43"/>
          </p15:clr>
        </p15:guide>
        <p15:guide id="34" pos="2618">
          <p15:clr>
            <a:srgbClr val="F26B43"/>
          </p15:clr>
        </p15:guide>
        <p15:guide id="35" pos="3402">
          <p15:clr>
            <a:srgbClr val="F26B43"/>
          </p15:clr>
        </p15:guide>
        <p15:guide id="36" pos="3499">
          <p15:clr>
            <a:srgbClr val="F26B43"/>
          </p15:clr>
        </p15:guide>
        <p15:guide id="37" pos="3591">
          <p15:clr>
            <a:srgbClr val="F26B43"/>
          </p15:clr>
        </p15:guide>
        <p15:guide id="38" pos="1455">
          <p15:clr>
            <a:srgbClr val="F26B43"/>
          </p15:clr>
        </p15:guide>
        <p15:guide id="39" pos="1551">
          <p15:clr>
            <a:srgbClr val="F26B43"/>
          </p15:clr>
        </p15:guide>
        <p15:guide id="40" pos="1645">
          <p15:clr>
            <a:srgbClr val="F26B43"/>
          </p15:clr>
        </p15:guide>
        <p15:guide id="41" orient="horz" pos="3840">
          <p15:clr>
            <a:srgbClr val="F26B43"/>
          </p15:clr>
        </p15:guide>
        <p15:guide id="42" orient="horz" pos="3648">
          <p15:clr>
            <a:srgbClr val="F26B43"/>
          </p15:clr>
        </p15:guide>
        <p15:guide id="43" orient="horz" pos="768">
          <p15:clr>
            <a:srgbClr val="F26B43"/>
          </p15:clr>
        </p15:guide>
        <p15:guide id="44" orient="horz" pos="3552">
          <p15:clr>
            <a:srgbClr val="F26B43"/>
          </p15:clr>
        </p15:guide>
        <p15:guide id="45" orient="horz" pos="864">
          <p15:clr>
            <a:srgbClr val="F26B43"/>
          </p15:clr>
        </p15:guide>
        <p15:guide id="46" orient="horz" pos="3456">
          <p15:clr>
            <a:srgbClr val="F26B43"/>
          </p15:clr>
        </p15:guide>
        <p15:guide id="47" pos="3840">
          <p15:clr>
            <a:srgbClr val="F26B43"/>
          </p15:clr>
        </p15:guide>
        <p15:guide id="48" orient="horz" pos="216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11439" y="762000"/>
            <a:ext cx="8970962" cy="914400"/>
          </a:xfrm>
          <a:prstGeom prst="rect">
            <a:avLst/>
          </a:prstGeom>
        </p:spPr>
        <p:txBody>
          <a:bodyPr vert="horz" lIns="0" tIns="0" rIns="0" bIns="0" rtlCol="0" anchor="t">
            <a:noAutofit/>
          </a:bodyPr>
          <a:lstStyle/>
          <a:p>
            <a:r>
              <a:rPr lang="en-US"/>
              <a:t>Click to edit Master </a:t>
            </a:r>
            <a:br>
              <a:rPr lang="en-US"/>
            </a:br>
            <a:r>
              <a:rPr lang="en-US"/>
              <a:t>title style</a:t>
            </a:r>
          </a:p>
        </p:txBody>
      </p:sp>
      <p:sp>
        <p:nvSpPr>
          <p:cNvPr id="3" name="Text Placeholder 2"/>
          <p:cNvSpPr>
            <a:spLocks noGrp="1"/>
          </p:cNvSpPr>
          <p:nvPr>
            <p:ph type="body" idx="1"/>
          </p:nvPr>
        </p:nvSpPr>
        <p:spPr>
          <a:xfrm>
            <a:off x="2611439" y="1981196"/>
            <a:ext cx="8970962" cy="4114800"/>
          </a:xfrm>
          <a:prstGeom prst="rect">
            <a:avLst/>
          </a:prstGeom>
        </p:spPr>
        <p:txBody>
          <a:bodyPr vert="horz" lIns="0" tIns="0" rIns="0" bIns="0" numCol="1" spcCol="301752" rtlCol="0">
            <a:noAutofit/>
          </a:bodyPr>
          <a:lstStyle/>
          <a:p>
            <a:pPr lvl="0"/>
            <a:r>
              <a:rPr lang="en-US"/>
              <a:t>Edit Master text styles</a:t>
            </a:r>
          </a:p>
          <a:p>
            <a:pPr lvl="1"/>
            <a:r>
              <a:rPr lang="en-US"/>
              <a:t>Second level</a:t>
            </a:r>
          </a:p>
          <a:p>
            <a:pPr lvl="2"/>
            <a:r>
              <a:rPr lang="en-US"/>
              <a:t>Third level</a:t>
            </a:r>
          </a:p>
        </p:txBody>
      </p:sp>
      <p:sp>
        <p:nvSpPr>
          <p:cNvPr id="8" name="Footer Placeholder 7">
            <a:extLst>
              <a:ext uri="{FF2B5EF4-FFF2-40B4-BE49-F238E27FC236}">
                <a16:creationId xmlns:a16="http://schemas.microsoft.com/office/drawing/2014/main" id="{9962DE4E-2E23-4802-83AA-DAA99534B3A8}"/>
              </a:ext>
            </a:extLst>
          </p:cNvPr>
          <p:cNvSpPr>
            <a:spLocks noGrp="1"/>
          </p:cNvSpPr>
          <p:nvPr>
            <p:ph type="ftr" sz="quarter" idx="3"/>
          </p:nvPr>
        </p:nvSpPr>
        <p:spPr>
          <a:xfrm>
            <a:off x="152400" y="6400800"/>
            <a:ext cx="2157413" cy="304796"/>
          </a:xfrm>
          <a:prstGeom prst="rect">
            <a:avLst/>
          </a:prstGeom>
        </p:spPr>
        <p:txBody>
          <a:bodyPr vert="horz" lIns="0" tIns="0" rIns="0" bIns="0" rtlCol="0" anchor="b"/>
          <a:lstStyle>
            <a:lvl1pPr algn="l">
              <a:defRPr sz="700" cap="all" spc="200" baseline="0">
                <a:solidFill>
                  <a:srgbClr val="222222"/>
                </a:solidFill>
                <a:latin typeface="+mn-lt"/>
              </a:defRPr>
            </a:lvl1pPr>
          </a:lstStyle>
          <a:p>
            <a:endParaRPr lang="en-US"/>
          </a:p>
        </p:txBody>
      </p:sp>
      <p:pic>
        <p:nvPicPr>
          <p:cNvPr id="6" name="Graphic 5">
            <a:extLst>
              <a:ext uri="{FF2B5EF4-FFF2-40B4-BE49-F238E27FC236}">
                <a16:creationId xmlns:a16="http://schemas.microsoft.com/office/drawing/2014/main" id="{3105675E-CAFF-637F-5908-CEC30230B596}"/>
              </a:ext>
            </a:extLst>
          </p:cNvPr>
          <p:cNvPicPr>
            <a:picLocks noChangeAspect="1"/>
          </p:cNvPicPr>
          <p:nvPr userDrawn="1"/>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53572" y="152403"/>
            <a:ext cx="304818" cy="304818"/>
          </a:xfrm>
          <a:prstGeom prst="rect">
            <a:avLst/>
          </a:prstGeom>
        </p:spPr>
      </p:pic>
    </p:spTree>
    <p:extLst>
      <p:ext uri="{BB962C8B-B14F-4D97-AF65-F5344CB8AC3E}">
        <p14:creationId xmlns:p14="http://schemas.microsoft.com/office/powerpoint/2010/main" val="3667661251"/>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 id="2147483927" r:id="rId13"/>
    <p:sldLayoutId id="2147483928" r:id="rId14"/>
    <p:sldLayoutId id="2147483929" r:id="rId15"/>
    <p:sldLayoutId id="2147483930" r:id="rId16"/>
    <p:sldLayoutId id="2147483931" r:id="rId17"/>
    <p:sldLayoutId id="2147483932" r:id="rId18"/>
    <p:sldLayoutId id="2147483933" r:id="rId19"/>
  </p:sldLayoutIdLst>
  <p:hf sldNum="0" hdr="0" dt="0"/>
  <p:txStyles>
    <p:titleStyle>
      <a:lvl1pPr algn="l" defTabSz="685800" rtl="0" eaLnBrk="1" latinLnBrk="0" hangingPunct="1">
        <a:lnSpc>
          <a:spcPct val="90000"/>
        </a:lnSpc>
        <a:spcBef>
          <a:spcPct val="0"/>
        </a:spcBef>
        <a:buNone/>
        <a:defRPr sz="3200" b="1" kern="1200" spc="-40" baseline="0">
          <a:solidFill>
            <a:schemeClr val="tx1"/>
          </a:solidFill>
          <a:latin typeface="Amasis MT Pro" panose="02040504050005020304" pitchFamily="18" charset="0"/>
          <a:ea typeface="Roboto" panose="02000000000000000000" pitchFamily="2" charset="0"/>
          <a:cs typeface="+mj-cs"/>
        </a:defRPr>
      </a:lvl1pPr>
    </p:titleStyle>
    <p:bodyStyle>
      <a:lvl1pPr marL="0" indent="0" algn="l" defTabSz="685800" rtl="0" eaLnBrk="1" latinLnBrk="0" hangingPunct="1">
        <a:lnSpc>
          <a:spcPct val="100000"/>
        </a:lnSpc>
        <a:spcBef>
          <a:spcPts val="300"/>
        </a:spcBef>
        <a:spcAft>
          <a:spcPts val="300"/>
        </a:spcAft>
        <a:buFontTx/>
        <a:buNone/>
        <a:defRPr sz="1400" kern="1200">
          <a:solidFill>
            <a:srgbClr val="222222"/>
          </a:solidFill>
          <a:latin typeface="+mn-lt"/>
          <a:ea typeface="Roboto" panose="02000000000000000000" pitchFamily="2" charset="0"/>
          <a:cs typeface="+mn-cs"/>
        </a:defRPr>
      </a:lvl1pPr>
      <a:lvl2pPr marL="557213" indent="-214313" algn="l" defTabSz="685800" rtl="0" eaLnBrk="1" latinLnBrk="0" hangingPunct="1">
        <a:lnSpc>
          <a:spcPct val="100000"/>
        </a:lnSpc>
        <a:spcBef>
          <a:spcPts val="300"/>
        </a:spcBef>
        <a:spcAft>
          <a:spcPts val="300"/>
        </a:spcAft>
        <a:buFont typeface="Arial" panose="020B0604020202020204" pitchFamily="34" charset="0"/>
        <a:buChar char="•"/>
        <a:defRPr sz="1400" kern="1200">
          <a:solidFill>
            <a:srgbClr val="222222"/>
          </a:solidFill>
          <a:latin typeface="+mn-lt"/>
          <a:ea typeface="Roboto" panose="02000000000000000000" pitchFamily="2" charset="0"/>
          <a:cs typeface="+mn-cs"/>
        </a:defRPr>
      </a:lvl2pPr>
      <a:lvl3pPr marL="857250" indent="-171450" algn="l" defTabSz="685800" rtl="0" eaLnBrk="1" latinLnBrk="0" hangingPunct="1">
        <a:lnSpc>
          <a:spcPct val="100000"/>
        </a:lnSpc>
        <a:spcBef>
          <a:spcPts val="300"/>
        </a:spcBef>
        <a:spcAft>
          <a:spcPts val="300"/>
        </a:spcAft>
        <a:buFont typeface="Arial" panose="020B0604020202020204" pitchFamily="34" charset="0"/>
        <a:buChar char="•"/>
        <a:defRPr sz="1400" kern="1200">
          <a:solidFill>
            <a:srgbClr val="222222"/>
          </a:solidFill>
          <a:latin typeface="+mn-lt"/>
          <a:ea typeface="Roboto" panose="02000000000000000000" pitchFamily="2" charset="0"/>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96">
          <p15:clr>
            <a:srgbClr val="F26B43"/>
          </p15:clr>
        </p15:guide>
        <p15:guide id="3" pos="7584">
          <p15:clr>
            <a:srgbClr val="F26B43"/>
          </p15:clr>
        </p15:guide>
        <p15:guide id="4" pos="384">
          <p15:clr>
            <a:srgbClr val="F26B43"/>
          </p15:clr>
        </p15:guide>
        <p15:guide id="5" pos="7296">
          <p15:clr>
            <a:srgbClr val="F26B43"/>
          </p15:clr>
        </p15:guide>
        <p15:guide id="6" orient="horz" pos="480">
          <p15:clr>
            <a:srgbClr val="F26B43"/>
          </p15:clr>
        </p15:guide>
        <p15:guide id="7" orient="horz" pos="4224">
          <p15:clr>
            <a:srgbClr val="F26B43"/>
          </p15:clr>
        </p15:guide>
        <p15:guide id="8" pos="288">
          <p15:clr>
            <a:srgbClr val="F26B43"/>
          </p15:clr>
        </p15:guide>
        <p15:guide id="9" orient="horz" pos="288">
          <p15:clr>
            <a:srgbClr val="F26B43"/>
          </p15:clr>
        </p15:guide>
        <p15:guide id="10" pos="7392">
          <p15:clr>
            <a:srgbClr val="F26B43"/>
          </p15:clr>
        </p15:guide>
        <p15:guide id="11" orient="horz" pos="96">
          <p15:clr>
            <a:srgbClr val="F26B43"/>
          </p15:clr>
        </p15:guide>
        <p15:guide id="12" orient="horz" pos="384">
          <p15:clr>
            <a:srgbClr val="F26B43"/>
          </p15:clr>
        </p15:guide>
        <p15:guide id="13" orient="horz" pos="4032">
          <p15:clr>
            <a:srgbClr val="F26B43"/>
          </p15:clr>
        </p15:guide>
        <p15:guide id="14" orient="horz" pos="672">
          <p15:clr>
            <a:srgbClr val="F26B43"/>
          </p15:clr>
        </p15:guide>
        <p15:guide id="15" pos="480">
          <p15:clr>
            <a:srgbClr val="F26B43"/>
          </p15:clr>
        </p15:guide>
        <p15:guide id="16" pos="6417">
          <p15:clr>
            <a:srgbClr val="F26B43"/>
          </p15:clr>
        </p15:guide>
        <p15:guide id="17" pos="672">
          <p15:clr>
            <a:srgbClr val="F26B43"/>
          </p15:clr>
        </p15:guide>
        <p15:guide id="18" pos="6512">
          <p15:clr>
            <a:srgbClr val="F26B43"/>
          </p15:clr>
        </p15:guide>
        <p15:guide id="20" pos="4565">
          <p15:clr>
            <a:srgbClr val="F26B43"/>
          </p15:clr>
        </p15:guide>
        <p15:guide id="22" orient="horz" pos="3936">
          <p15:clr>
            <a:srgbClr val="F26B43"/>
          </p15:clr>
        </p15:guide>
        <p15:guide id="23" pos="4470">
          <p15:clr>
            <a:srgbClr val="F26B43"/>
          </p15:clr>
        </p15:guide>
        <p15:guide id="27" pos="4375">
          <p15:clr>
            <a:srgbClr val="F26B43"/>
          </p15:clr>
        </p15:guide>
        <p15:guide id="28" pos="6322">
          <p15:clr>
            <a:srgbClr val="F26B43"/>
          </p15:clr>
        </p15:guide>
        <p15:guide id="29" pos="5443">
          <p15:clr>
            <a:srgbClr val="F26B43"/>
          </p15:clr>
        </p15:guide>
        <p15:guide id="30" pos="5348">
          <p15:clr>
            <a:srgbClr val="F26B43"/>
          </p15:clr>
        </p15:guide>
        <p15:guide id="31" pos="5538">
          <p15:clr>
            <a:srgbClr val="F26B43"/>
          </p15:clr>
        </p15:guide>
        <p15:guide id="32" pos="2428">
          <p15:clr>
            <a:srgbClr val="F26B43"/>
          </p15:clr>
        </p15:guide>
        <p15:guide id="33" pos="2523">
          <p15:clr>
            <a:srgbClr val="F26B43"/>
          </p15:clr>
        </p15:guide>
        <p15:guide id="34" pos="2618">
          <p15:clr>
            <a:srgbClr val="F26B43"/>
          </p15:clr>
        </p15:guide>
        <p15:guide id="35" pos="3402">
          <p15:clr>
            <a:srgbClr val="F26B43"/>
          </p15:clr>
        </p15:guide>
        <p15:guide id="36" pos="3499">
          <p15:clr>
            <a:srgbClr val="F26B43"/>
          </p15:clr>
        </p15:guide>
        <p15:guide id="37" pos="3591">
          <p15:clr>
            <a:srgbClr val="F26B43"/>
          </p15:clr>
        </p15:guide>
        <p15:guide id="38" pos="1455">
          <p15:clr>
            <a:srgbClr val="F26B43"/>
          </p15:clr>
        </p15:guide>
        <p15:guide id="39" pos="1551">
          <p15:clr>
            <a:srgbClr val="F26B43"/>
          </p15:clr>
        </p15:guide>
        <p15:guide id="40" pos="1645">
          <p15:clr>
            <a:srgbClr val="F26B43"/>
          </p15:clr>
        </p15:guide>
        <p15:guide id="41" orient="horz" pos="3840">
          <p15:clr>
            <a:srgbClr val="F26B43"/>
          </p15:clr>
        </p15:guide>
        <p15:guide id="42" orient="horz" pos="3648">
          <p15:clr>
            <a:srgbClr val="F26B43"/>
          </p15:clr>
        </p15:guide>
        <p15:guide id="43" orient="horz" pos="768">
          <p15:clr>
            <a:srgbClr val="F26B43"/>
          </p15:clr>
        </p15:guide>
        <p15:guide id="44" orient="horz" pos="3552">
          <p15:clr>
            <a:srgbClr val="F26B43"/>
          </p15:clr>
        </p15:guide>
        <p15:guide id="45" orient="horz" pos="864">
          <p15:clr>
            <a:srgbClr val="F26B43"/>
          </p15:clr>
        </p15:guide>
        <p15:guide id="46" orient="horz" pos="3456">
          <p15:clr>
            <a:srgbClr val="F26B43"/>
          </p15:clr>
        </p15:guide>
        <p15:guide id="47" orient="horz" pos="2160">
          <p15:clr>
            <a:srgbClr val="F26B43"/>
          </p15:clr>
        </p15:guide>
        <p15:guide id="48"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6800" y="1066800"/>
            <a:ext cx="10058400" cy="427038"/>
          </a:xfrm>
          <a:prstGeom prst="rect">
            <a:avLst/>
          </a:prstGeom>
        </p:spPr>
        <p:txBody>
          <a:bodyPr vert="horz" lIns="0" tIns="0" rIns="0" bIns="0" rtlCol="0" anchor="t">
            <a:noAutofit/>
          </a:bodyPr>
          <a:lstStyle/>
          <a:p>
            <a:r>
              <a:rPr lang="en-US"/>
              <a:t>Click to edit Master title style</a:t>
            </a:r>
          </a:p>
        </p:txBody>
      </p:sp>
      <p:sp>
        <p:nvSpPr>
          <p:cNvPr id="3" name="Text Placeholder 2"/>
          <p:cNvSpPr>
            <a:spLocks noGrp="1"/>
          </p:cNvSpPr>
          <p:nvPr>
            <p:ph type="body" idx="1"/>
          </p:nvPr>
        </p:nvSpPr>
        <p:spPr>
          <a:xfrm>
            <a:off x="1066800" y="1798659"/>
            <a:ext cx="10058400" cy="4602141"/>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p:txBody>
      </p:sp>
      <p:pic>
        <p:nvPicPr>
          <p:cNvPr id="4" name="Picture 3">
            <a:extLst>
              <a:ext uri="{FF2B5EF4-FFF2-40B4-BE49-F238E27FC236}">
                <a16:creationId xmlns:a16="http://schemas.microsoft.com/office/drawing/2014/main" id="{938B1903-3A64-483A-9B40-A7A936E19763}"/>
              </a:ext>
            </a:extLst>
          </p:cNvPr>
          <p:cNvPicPr>
            <a:picLocks noChangeAspect="1"/>
          </p:cNvPicPr>
          <p:nvPr userDrawn="1"/>
        </p:nvPicPr>
        <p:blipFill>
          <a:blip r:embed="rId41"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cxnSp>
        <p:nvCxnSpPr>
          <p:cNvPr id="5" name="Straight Connector 4">
            <a:extLst>
              <a:ext uri="{FF2B5EF4-FFF2-40B4-BE49-F238E27FC236}">
                <a16:creationId xmlns:a16="http://schemas.microsoft.com/office/drawing/2014/main" id="{C70A70B0-D5A2-42F8-8EE4-BAFFEE1EE73B}"/>
              </a:ext>
            </a:extLst>
          </p:cNvPr>
          <p:cNvCxnSpPr/>
          <p:nvPr userDrawn="1"/>
        </p:nvCxnSpPr>
        <p:spPr>
          <a:xfrm>
            <a:off x="605246" y="0"/>
            <a:ext cx="0" cy="685800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9962DE4E-2E23-4802-83AA-DAA99534B3A8}"/>
              </a:ext>
            </a:extLst>
          </p:cNvPr>
          <p:cNvSpPr>
            <a:spLocks noGrp="1"/>
          </p:cNvSpPr>
          <p:nvPr>
            <p:ph type="ftr" sz="quarter" idx="3"/>
          </p:nvPr>
        </p:nvSpPr>
        <p:spPr>
          <a:xfrm rot="16200000">
            <a:off x="-2590801" y="3352802"/>
            <a:ext cx="5791202" cy="304796"/>
          </a:xfrm>
          <a:prstGeom prst="rect">
            <a:avLst/>
          </a:prstGeom>
        </p:spPr>
        <p:txBody>
          <a:bodyPr vert="horz" lIns="0" tIns="0" rIns="0" bIns="0" rtlCol="0" anchor="ctr"/>
          <a:lstStyle>
            <a:lvl1pPr algn="ctr">
              <a:defRPr sz="900" cap="all" spc="300" baseline="0">
                <a:solidFill>
                  <a:srgbClr val="222222"/>
                </a:solidFill>
              </a:defRPr>
            </a:lvl1pPr>
          </a:lstStyle>
          <a:p>
            <a:endParaRPr lang="en-US"/>
          </a:p>
        </p:txBody>
      </p:sp>
      <p:sp>
        <p:nvSpPr>
          <p:cNvPr id="9" name="Slide Number Placeholder 8">
            <a:extLst>
              <a:ext uri="{FF2B5EF4-FFF2-40B4-BE49-F238E27FC236}">
                <a16:creationId xmlns:a16="http://schemas.microsoft.com/office/drawing/2014/main" id="{2248869B-2AD7-49CA-80C0-017F6BD2AD04}"/>
              </a:ext>
            </a:extLst>
          </p:cNvPr>
          <p:cNvSpPr>
            <a:spLocks noGrp="1"/>
          </p:cNvSpPr>
          <p:nvPr>
            <p:ph type="sldNum" sz="quarter" idx="4"/>
          </p:nvPr>
        </p:nvSpPr>
        <p:spPr>
          <a:xfrm>
            <a:off x="152400" y="6400799"/>
            <a:ext cx="304799" cy="304801"/>
          </a:xfrm>
          <a:prstGeom prst="rect">
            <a:avLst/>
          </a:prstGeom>
        </p:spPr>
        <p:txBody>
          <a:bodyPr vert="horz" lIns="0" tIns="0" rIns="0" bIns="0" rtlCol="0" anchor="b"/>
          <a:lstStyle>
            <a:lvl1pPr algn="ctr">
              <a:defRPr sz="900">
                <a:solidFill>
                  <a:srgbClr val="222222"/>
                </a:solidFill>
              </a:defRPr>
            </a:lvl1pPr>
          </a:lstStyle>
          <a:p>
            <a:fld id="{DD01415F-5F32-4771-AE74-55868ADB41CE}" type="slidenum">
              <a:rPr lang="en-US" smtClean="0"/>
              <a:pPr/>
              <a:t>‹#›</a:t>
            </a:fld>
            <a:endParaRPr lang="en-US"/>
          </a:p>
        </p:txBody>
      </p:sp>
    </p:spTree>
    <p:extLst>
      <p:ext uri="{BB962C8B-B14F-4D97-AF65-F5344CB8AC3E}">
        <p14:creationId xmlns:p14="http://schemas.microsoft.com/office/powerpoint/2010/main" val="76475710"/>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 id="2147483946" r:id="rId12"/>
    <p:sldLayoutId id="2147483947" r:id="rId13"/>
    <p:sldLayoutId id="2147483948" r:id="rId14"/>
    <p:sldLayoutId id="2147483949" r:id="rId15"/>
    <p:sldLayoutId id="2147483950" r:id="rId16"/>
    <p:sldLayoutId id="2147483951" r:id="rId17"/>
    <p:sldLayoutId id="2147483952" r:id="rId18"/>
    <p:sldLayoutId id="2147483953" r:id="rId19"/>
    <p:sldLayoutId id="2147483954" r:id="rId20"/>
    <p:sldLayoutId id="2147483955" r:id="rId21"/>
    <p:sldLayoutId id="2147483956" r:id="rId22"/>
    <p:sldLayoutId id="2147483957" r:id="rId23"/>
    <p:sldLayoutId id="2147483958" r:id="rId24"/>
    <p:sldLayoutId id="2147483959" r:id="rId25"/>
    <p:sldLayoutId id="2147483960" r:id="rId26"/>
    <p:sldLayoutId id="2147483961" r:id="rId27"/>
    <p:sldLayoutId id="2147483962" r:id="rId28"/>
    <p:sldLayoutId id="2147483963" r:id="rId29"/>
    <p:sldLayoutId id="2147483964" r:id="rId30"/>
    <p:sldLayoutId id="2147483965" r:id="rId31"/>
    <p:sldLayoutId id="2147483966" r:id="rId32"/>
    <p:sldLayoutId id="2147483967" r:id="rId33"/>
    <p:sldLayoutId id="2147483968" r:id="rId34"/>
    <p:sldLayoutId id="2147483969" r:id="rId35"/>
    <p:sldLayoutId id="2147483970" r:id="rId36"/>
    <p:sldLayoutId id="2147483971" r:id="rId37"/>
    <p:sldLayoutId id="2147483972" r:id="rId38"/>
    <p:sldLayoutId id="2147483973" r:id="rId39"/>
  </p:sldLayoutIdLst>
  <p:hf hdr="0" dt="0"/>
  <p:txStyles>
    <p:titleStyle>
      <a:lvl1pPr algn="l" defTabSz="685800" rtl="0" eaLnBrk="1" latinLnBrk="0" hangingPunct="1">
        <a:spcBef>
          <a:spcPct val="0"/>
        </a:spcBef>
        <a:buNone/>
        <a:defRPr sz="3000" b="1" kern="1200">
          <a:solidFill>
            <a:schemeClr val="tx1"/>
          </a:solidFill>
          <a:latin typeface="+mj-lt"/>
          <a:ea typeface="+mj-ea"/>
          <a:cs typeface="+mj-cs"/>
        </a:defRPr>
      </a:lvl1pPr>
    </p:titleStyle>
    <p:bodyStyle>
      <a:lvl1pPr marL="0" indent="0" algn="l" defTabSz="685800" rtl="0" eaLnBrk="1" latinLnBrk="0" hangingPunct="1">
        <a:spcBef>
          <a:spcPct val="20000"/>
        </a:spcBef>
        <a:buFontTx/>
        <a:buNone/>
        <a:defRPr sz="1600" kern="1200">
          <a:solidFill>
            <a:srgbClr val="222222"/>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1600" kern="1200">
          <a:solidFill>
            <a:srgbClr val="222222"/>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400" kern="1200">
          <a:solidFill>
            <a:srgbClr val="222222"/>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96">
          <p15:clr>
            <a:srgbClr val="F26B43"/>
          </p15:clr>
        </p15:guide>
        <p15:guide id="3" pos="7584">
          <p15:clr>
            <a:srgbClr val="F26B43"/>
          </p15:clr>
        </p15:guide>
        <p15:guide id="4" pos="384">
          <p15:clr>
            <a:srgbClr val="F26B43"/>
          </p15:clr>
        </p15:guide>
        <p15:guide id="5" pos="7296">
          <p15:clr>
            <a:srgbClr val="F26B43"/>
          </p15:clr>
        </p15:guide>
        <p15:guide id="6" orient="horz" pos="480">
          <p15:clr>
            <a:srgbClr val="F26B43"/>
          </p15:clr>
        </p15:guide>
        <p15:guide id="7" orient="horz" pos="4224">
          <p15:clr>
            <a:srgbClr val="F26B43"/>
          </p15:clr>
        </p15:guide>
        <p15:guide id="8" pos="288">
          <p15:clr>
            <a:srgbClr val="F26B43"/>
          </p15:clr>
        </p15:guide>
        <p15:guide id="9" orient="horz" pos="288">
          <p15:clr>
            <a:srgbClr val="F26B43"/>
          </p15:clr>
        </p15:guide>
        <p15:guide id="10" pos="7392">
          <p15:clr>
            <a:srgbClr val="F26B43"/>
          </p15:clr>
        </p15:guide>
        <p15:guide id="11" orient="horz" pos="96">
          <p15:clr>
            <a:srgbClr val="F26B43"/>
          </p15:clr>
        </p15:guide>
        <p15:guide id="12" orient="horz" pos="384">
          <p15:clr>
            <a:srgbClr val="F26B43"/>
          </p15:clr>
        </p15:guide>
        <p15:guide id="13" orient="horz" pos="4032">
          <p15:clr>
            <a:srgbClr val="F26B43"/>
          </p15:clr>
        </p15:guide>
        <p15:guide id="14" orient="horz" pos="672">
          <p15:clr>
            <a:srgbClr val="F26B43"/>
          </p15:clr>
        </p15:guide>
        <p15:guide id="15" pos="480">
          <p15:clr>
            <a:srgbClr val="F26B43"/>
          </p15:clr>
        </p15:guide>
        <p15:guide id="16" pos="7200">
          <p15:clr>
            <a:srgbClr val="F26B43"/>
          </p15:clr>
        </p15:guide>
        <p15:guide id="17" pos="672">
          <p15:clr>
            <a:srgbClr val="F26B43"/>
          </p15:clr>
        </p15:guide>
        <p15:guide id="18" pos="7008">
          <p15:clr>
            <a:srgbClr val="F26B43"/>
          </p15:clr>
        </p15:guide>
        <p15:guide id="20" pos="3744">
          <p15:clr>
            <a:srgbClr val="F26B43"/>
          </p15:clr>
        </p15:guide>
        <p15:guide id="21" pos="3936">
          <p15:clr>
            <a:srgbClr val="F26B43"/>
          </p15:clr>
        </p15:guide>
        <p15:guide id="22" orient="horz" pos="2160">
          <p15:clr>
            <a:srgbClr val="F26B43"/>
          </p15:clr>
        </p15:guide>
        <p15:guide id="23" pos="384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11439" y="762000"/>
            <a:ext cx="8970962" cy="914400"/>
          </a:xfrm>
          <a:prstGeom prst="rect">
            <a:avLst/>
          </a:prstGeom>
        </p:spPr>
        <p:txBody>
          <a:bodyPr vert="horz" lIns="0" tIns="0" rIns="0" bIns="0" rtlCol="0" anchor="t">
            <a:noAutofit/>
          </a:bodyPr>
          <a:lstStyle/>
          <a:p>
            <a:r>
              <a:rPr lang="en-US"/>
              <a:t>Click to edit Master </a:t>
            </a:r>
            <a:br>
              <a:rPr lang="en-US"/>
            </a:br>
            <a:r>
              <a:rPr lang="en-US"/>
              <a:t>title style</a:t>
            </a:r>
          </a:p>
        </p:txBody>
      </p:sp>
      <p:sp>
        <p:nvSpPr>
          <p:cNvPr id="3" name="Text Placeholder 2"/>
          <p:cNvSpPr>
            <a:spLocks noGrp="1"/>
          </p:cNvSpPr>
          <p:nvPr>
            <p:ph type="body" idx="1"/>
          </p:nvPr>
        </p:nvSpPr>
        <p:spPr>
          <a:xfrm>
            <a:off x="2611439" y="1981196"/>
            <a:ext cx="8970962" cy="4114800"/>
          </a:xfrm>
          <a:prstGeom prst="rect">
            <a:avLst/>
          </a:prstGeom>
        </p:spPr>
        <p:txBody>
          <a:bodyPr vert="horz" lIns="0" tIns="0" rIns="0" bIns="0" numCol="1" spcCol="301752" rtlCol="0">
            <a:noAutofit/>
          </a:bodyPr>
          <a:lstStyle/>
          <a:p>
            <a:pPr lvl="0"/>
            <a:r>
              <a:rPr lang="en-US"/>
              <a:t>Edit Master text styles</a:t>
            </a:r>
          </a:p>
          <a:p>
            <a:pPr lvl="1"/>
            <a:r>
              <a:rPr lang="en-US"/>
              <a:t>Second level</a:t>
            </a:r>
          </a:p>
          <a:p>
            <a:pPr lvl="2"/>
            <a:r>
              <a:rPr lang="en-US"/>
              <a:t>Third level</a:t>
            </a:r>
          </a:p>
        </p:txBody>
      </p:sp>
      <p:sp>
        <p:nvSpPr>
          <p:cNvPr id="8" name="Footer Placeholder 7">
            <a:extLst>
              <a:ext uri="{FF2B5EF4-FFF2-40B4-BE49-F238E27FC236}">
                <a16:creationId xmlns:a16="http://schemas.microsoft.com/office/drawing/2014/main" id="{9962DE4E-2E23-4802-83AA-DAA99534B3A8}"/>
              </a:ext>
            </a:extLst>
          </p:cNvPr>
          <p:cNvSpPr>
            <a:spLocks noGrp="1"/>
          </p:cNvSpPr>
          <p:nvPr>
            <p:ph type="ftr" sz="quarter" idx="3"/>
          </p:nvPr>
        </p:nvSpPr>
        <p:spPr>
          <a:xfrm>
            <a:off x="152400" y="6400800"/>
            <a:ext cx="2157413" cy="304796"/>
          </a:xfrm>
          <a:prstGeom prst="rect">
            <a:avLst/>
          </a:prstGeom>
        </p:spPr>
        <p:txBody>
          <a:bodyPr vert="horz" lIns="0" tIns="0" rIns="0" bIns="0" rtlCol="0" anchor="b"/>
          <a:lstStyle>
            <a:lvl1pPr algn="l">
              <a:defRPr sz="700" cap="all" spc="200" baseline="0">
                <a:solidFill>
                  <a:srgbClr val="222222"/>
                </a:solidFill>
                <a:latin typeface="+mn-lt"/>
              </a:defRPr>
            </a:lvl1pPr>
          </a:lstStyle>
          <a:p>
            <a:endParaRPr lang="en-US"/>
          </a:p>
        </p:txBody>
      </p:sp>
      <p:pic>
        <p:nvPicPr>
          <p:cNvPr id="6" name="Graphic 5">
            <a:extLst>
              <a:ext uri="{FF2B5EF4-FFF2-40B4-BE49-F238E27FC236}">
                <a16:creationId xmlns:a16="http://schemas.microsoft.com/office/drawing/2014/main" id="{3105675E-CAFF-637F-5908-CEC30230B596}"/>
              </a:ext>
            </a:extLst>
          </p:cNvPr>
          <p:cNvPicPr>
            <a:picLocks noChangeAspect="1"/>
          </p:cNvPicPr>
          <p:nvPr userDrawn="1"/>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53572" y="152403"/>
            <a:ext cx="304818" cy="304818"/>
          </a:xfrm>
          <a:prstGeom prst="rect">
            <a:avLst/>
          </a:prstGeom>
        </p:spPr>
      </p:pic>
    </p:spTree>
    <p:extLst>
      <p:ext uri="{BB962C8B-B14F-4D97-AF65-F5344CB8AC3E}">
        <p14:creationId xmlns:p14="http://schemas.microsoft.com/office/powerpoint/2010/main" val="1562099805"/>
      </p:ext>
    </p:extLst>
  </p:cSld>
  <p:clrMap bg1="lt1" tx1="dk1" bg2="lt2" tx2="dk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 id="2147483989" r:id="rId12"/>
    <p:sldLayoutId id="2147483990" r:id="rId13"/>
    <p:sldLayoutId id="2147483991" r:id="rId14"/>
    <p:sldLayoutId id="2147483992" r:id="rId15"/>
    <p:sldLayoutId id="2147483993" r:id="rId16"/>
    <p:sldLayoutId id="2147483994" r:id="rId17"/>
    <p:sldLayoutId id="2147483995" r:id="rId18"/>
    <p:sldLayoutId id="2147483996" r:id="rId19"/>
  </p:sldLayoutIdLst>
  <p:hf sldNum="0" hdr="0" dt="0"/>
  <p:txStyles>
    <p:titleStyle>
      <a:lvl1pPr algn="l" defTabSz="685800" rtl="0" eaLnBrk="1" latinLnBrk="0" hangingPunct="1">
        <a:lnSpc>
          <a:spcPct val="90000"/>
        </a:lnSpc>
        <a:spcBef>
          <a:spcPct val="0"/>
        </a:spcBef>
        <a:buNone/>
        <a:defRPr sz="3200" b="1" kern="1200" spc="-40" baseline="0">
          <a:solidFill>
            <a:schemeClr val="tx1"/>
          </a:solidFill>
          <a:latin typeface="Amasis MT Pro" panose="02040504050005020304" pitchFamily="18" charset="0"/>
          <a:ea typeface="Roboto" panose="02000000000000000000" pitchFamily="2" charset="0"/>
          <a:cs typeface="+mj-cs"/>
        </a:defRPr>
      </a:lvl1pPr>
    </p:titleStyle>
    <p:bodyStyle>
      <a:lvl1pPr marL="0" indent="0" algn="l" defTabSz="685800" rtl="0" eaLnBrk="1" latinLnBrk="0" hangingPunct="1">
        <a:lnSpc>
          <a:spcPct val="100000"/>
        </a:lnSpc>
        <a:spcBef>
          <a:spcPts val="300"/>
        </a:spcBef>
        <a:spcAft>
          <a:spcPts val="300"/>
        </a:spcAft>
        <a:buFontTx/>
        <a:buNone/>
        <a:defRPr sz="1400" kern="1200">
          <a:solidFill>
            <a:srgbClr val="222222"/>
          </a:solidFill>
          <a:latin typeface="+mn-lt"/>
          <a:ea typeface="Roboto" panose="02000000000000000000" pitchFamily="2" charset="0"/>
          <a:cs typeface="+mn-cs"/>
        </a:defRPr>
      </a:lvl1pPr>
      <a:lvl2pPr marL="557213" indent="-214313" algn="l" defTabSz="685800" rtl="0" eaLnBrk="1" latinLnBrk="0" hangingPunct="1">
        <a:lnSpc>
          <a:spcPct val="100000"/>
        </a:lnSpc>
        <a:spcBef>
          <a:spcPts val="300"/>
        </a:spcBef>
        <a:spcAft>
          <a:spcPts val="300"/>
        </a:spcAft>
        <a:buFont typeface="Arial" panose="020B0604020202020204" pitchFamily="34" charset="0"/>
        <a:buChar char="•"/>
        <a:defRPr sz="1400" kern="1200">
          <a:solidFill>
            <a:srgbClr val="222222"/>
          </a:solidFill>
          <a:latin typeface="+mn-lt"/>
          <a:ea typeface="Roboto" panose="02000000000000000000" pitchFamily="2" charset="0"/>
          <a:cs typeface="+mn-cs"/>
        </a:defRPr>
      </a:lvl2pPr>
      <a:lvl3pPr marL="857250" indent="-171450" algn="l" defTabSz="685800" rtl="0" eaLnBrk="1" latinLnBrk="0" hangingPunct="1">
        <a:lnSpc>
          <a:spcPct val="100000"/>
        </a:lnSpc>
        <a:spcBef>
          <a:spcPts val="300"/>
        </a:spcBef>
        <a:spcAft>
          <a:spcPts val="300"/>
        </a:spcAft>
        <a:buFont typeface="Arial" panose="020B0604020202020204" pitchFamily="34" charset="0"/>
        <a:buChar char="•"/>
        <a:defRPr sz="1400" kern="1200">
          <a:solidFill>
            <a:srgbClr val="222222"/>
          </a:solidFill>
          <a:latin typeface="+mn-lt"/>
          <a:ea typeface="Roboto" panose="02000000000000000000" pitchFamily="2" charset="0"/>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96">
          <p15:clr>
            <a:srgbClr val="F26B43"/>
          </p15:clr>
        </p15:guide>
        <p15:guide id="3" pos="7584">
          <p15:clr>
            <a:srgbClr val="F26B43"/>
          </p15:clr>
        </p15:guide>
        <p15:guide id="4" pos="384">
          <p15:clr>
            <a:srgbClr val="F26B43"/>
          </p15:clr>
        </p15:guide>
        <p15:guide id="5" pos="7296">
          <p15:clr>
            <a:srgbClr val="F26B43"/>
          </p15:clr>
        </p15:guide>
        <p15:guide id="6" orient="horz" pos="480">
          <p15:clr>
            <a:srgbClr val="F26B43"/>
          </p15:clr>
        </p15:guide>
        <p15:guide id="7" orient="horz" pos="4224">
          <p15:clr>
            <a:srgbClr val="F26B43"/>
          </p15:clr>
        </p15:guide>
        <p15:guide id="8" pos="288">
          <p15:clr>
            <a:srgbClr val="F26B43"/>
          </p15:clr>
        </p15:guide>
        <p15:guide id="9" orient="horz" pos="288">
          <p15:clr>
            <a:srgbClr val="F26B43"/>
          </p15:clr>
        </p15:guide>
        <p15:guide id="10" pos="7392">
          <p15:clr>
            <a:srgbClr val="F26B43"/>
          </p15:clr>
        </p15:guide>
        <p15:guide id="11" orient="horz" pos="96">
          <p15:clr>
            <a:srgbClr val="F26B43"/>
          </p15:clr>
        </p15:guide>
        <p15:guide id="12" orient="horz" pos="384">
          <p15:clr>
            <a:srgbClr val="F26B43"/>
          </p15:clr>
        </p15:guide>
        <p15:guide id="13" orient="horz" pos="4032">
          <p15:clr>
            <a:srgbClr val="F26B43"/>
          </p15:clr>
        </p15:guide>
        <p15:guide id="14" orient="horz" pos="672">
          <p15:clr>
            <a:srgbClr val="F26B43"/>
          </p15:clr>
        </p15:guide>
        <p15:guide id="15" pos="480">
          <p15:clr>
            <a:srgbClr val="F26B43"/>
          </p15:clr>
        </p15:guide>
        <p15:guide id="16" pos="6417">
          <p15:clr>
            <a:srgbClr val="F26B43"/>
          </p15:clr>
        </p15:guide>
        <p15:guide id="17" pos="672">
          <p15:clr>
            <a:srgbClr val="F26B43"/>
          </p15:clr>
        </p15:guide>
        <p15:guide id="18" pos="6512">
          <p15:clr>
            <a:srgbClr val="F26B43"/>
          </p15:clr>
        </p15:guide>
        <p15:guide id="20" pos="4565">
          <p15:clr>
            <a:srgbClr val="F26B43"/>
          </p15:clr>
        </p15:guide>
        <p15:guide id="22" orient="horz" pos="3936">
          <p15:clr>
            <a:srgbClr val="F26B43"/>
          </p15:clr>
        </p15:guide>
        <p15:guide id="23" pos="4470">
          <p15:clr>
            <a:srgbClr val="F26B43"/>
          </p15:clr>
        </p15:guide>
        <p15:guide id="27" pos="4375">
          <p15:clr>
            <a:srgbClr val="F26B43"/>
          </p15:clr>
        </p15:guide>
        <p15:guide id="28" pos="6322">
          <p15:clr>
            <a:srgbClr val="F26B43"/>
          </p15:clr>
        </p15:guide>
        <p15:guide id="29" pos="5443">
          <p15:clr>
            <a:srgbClr val="F26B43"/>
          </p15:clr>
        </p15:guide>
        <p15:guide id="30" pos="5348">
          <p15:clr>
            <a:srgbClr val="F26B43"/>
          </p15:clr>
        </p15:guide>
        <p15:guide id="31" pos="5538">
          <p15:clr>
            <a:srgbClr val="F26B43"/>
          </p15:clr>
        </p15:guide>
        <p15:guide id="32" pos="2428">
          <p15:clr>
            <a:srgbClr val="F26B43"/>
          </p15:clr>
        </p15:guide>
        <p15:guide id="33" pos="2523">
          <p15:clr>
            <a:srgbClr val="F26B43"/>
          </p15:clr>
        </p15:guide>
        <p15:guide id="34" pos="2618">
          <p15:clr>
            <a:srgbClr val="F26B43"/>
          </p15:clr>
        </p15:guide>
        <p15:guide id="35" pos="3402">
          <p15:clr>
            <a:srgbClr val="F26B43"/>
          </p15:clr>
        </p15:guide>
        <p15:guide id="36" pos="3499">
          <p15:clr>
            <a:srgbClr val="F26B43"/>
          </p15:clr>
        </p15:guide>
        <p15:guide id="37" pos="3591">
          <p15:clr>
            <a:srgbClr val="F26B43"/>
          </p15:clr>
        </p15:guide>
        <p15:guide id="38" pos="1455">
          <p15:clr>
            <a:srgbClr val="F26B43"/>
          </p15:clr>
        </p15:guide>
        <p15:guide id="39" pos="1551">
          <p15:clr>
            <a:srgbClr val="F26B43"/>
          </p15:clr>
        </p15:guide>
        <p15:guide id="40" pos="1645">
          <p15:clr>
            <a:srgbClr val="F26B43"/>
          </p15:clr>
        </p15:guide>
        <p15:guide id="41" orient="horz" pos="3840">
          <p15:clr>
            <a:srgbClr val="F26B43"/>
          </p15:clr>
        </p15:guide>
        <p15:guide id="42" orient="horz" pos="3648">
          <p15:clr>
            <a:srgbClr val="F26B43"/>
          </p15:clr>
        </p15:guide>
        <p15:guide id="43" orient="horz" pos="768">
          <p15:clr>
            <a:srgbClr val="F26B43"/>
          </p15:clr>
        </p15:guide>
        <p15:guide id="44" orient="horz" pos="3552">
          <p15:clr>
            <a:srgbClr val="F26B43"/>
          </p15:clr>
        </p15:guide>
        <p15:guide id="45" orient="horz" pos="864">
          <p15:clr>
            <a:srgbClr val="F26B43"/>
          </p15:clr>
        </p15:guide>
        <p15:guide id="46" orient="horz" pos="3456">
          <p15:clr>
            <a:srgbClr val="F26B43"/>
          </p15:clr>
        </p15:guide>
        <p15:guide id="47" orient="horz" pos="2160">
          <p15:clr>
            <a:srgbClr val="F26B43"/>
          </p15:clr>
        </p15:guide>
        <p15:guide id="48"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10.jpeg"/><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60.xml"/><Relationship Id="rId5" Type="http://schemas.openxmlformats.org/officeDocument/2006/relationships/image" Target="../media/image3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60.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6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21.png"/><Relationship Id="rId4" Type="http://schemas.openxmlformats.org/officeDocument/2006/relationships/image" Target="../media/image20.jpe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hyperlink" Target="https://www.stantec.com/en/services/digital/flood-predictor" TargetMode="External"/><Relationship Id="rId3" Type="http://schemas.openxmlformats.org/officeDocument/2006/relationships/hyperlink" Target="mailto:Jeff.Albee@Stantec.com" TargetMode="External"/><Relationship Id="rId7" Type="http://schemas.openxmlformats.org/officeDocument/2006/relationships/image" Target="cid:image002.png@01DB135D.D0E9C870" TargetMode="External"/><Relationship Id="rId2" Type="http://schemas.openxmlformats.org/officeDocument/2006/relationships/notesSlide" Target="../notesSlides/notesSlide8.xml"/><Relationship Id="rId1" Type="http://schemas.openxmlformats.org/officeDocument/2006/relationships/slideLayout" Target="../slideLayouts/slideLayout33.xml"/><Relationship Id="rId6" Type="http://schemas.openxmlformats.org/officeDocument/2006/relationships/image" Target="../media/image29.png"/><Relationship Id="rId11" Type="http://schemas.openxmlformats.org/officeDocument/2006/relationships/image" Target="../media/image31.png"/><Relationship Id="rId5" Type="http://schemas.openxmlformats.org/officeDocument/2006/relationships/hyperlink" Target="https://www.bbc.com/storyworks/beyond-the-code/stantec" TargetMode="External"/><Relationship Id="rId10" Type="http://schemas.openxmlformats.org/officeDocument/2006/relationships/hyperlink" Target="https://azuremarketplace.microsoft.com/en-US/marketplace/apps/stantecconsultinginternationalltd1655820388316.stantec_flood_predictor?ocid=GTMRewards_WhatsNewBlog_stantec_flood_predictor_101222" TargetMode="External"/><Relationship Id="rId4" Type="http://schemas.openxmlformats.org/officeDocument/2006/relationships/hyperlink" Target="mailto:susan.marlow@stantec.com" TargetMode="External"/><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52.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A0568F8-C153-0EC8-894E-43FF6A4EE410}"/>
              </a:ext>
            </a:extLst>
          </p:cNvPr>
          <p:cNvSpPr>
            <a:spLocks noGrp="1"/>
          </p:cNvSpPr>
          <p:nvPr>
            <p:ph type="body" sz="quarter" idx="11"/>
          </p:nvPr>
        </p:nvSpPr>
        <p:spPr/>
        <p:txBody>
          <a:bodyPr/>
          <a:lstStyle/>
          <a:p>
            <a:r>
              <a:rPr lang="en-US" sz="3600" dirty="0"/>
              <a:t>Transforming Preparedness &amp; Response in Tennessee with Modern Flood Prediction</a:t>
            </a:r>
          </a:p>
        </p:txBody>
      </p:sp>
      <p:pic>
        <p:nvPicPr>
          <p:cNvPr id="16" name="Picture Placeholder 15" descr="A person stretching his arm while sitting at a desk&#10;&#10;AI-generated content may be incorrect.">
            <a:extLst>
              <a:ext uri="{FF2B5EF4-FFF2-40B4-BE49-F238E27FC236}">
                <a16:creationId xmlns:a16="http://schemas.microsoft.com/office/drawing/2014/main" id="{D4D63419-78C5-E12D-8F3F-7D4A85A7D4C8}"/>
              </a:ext>
            </a:extLst>
          </p:cNvPr>
          <p:cNvPicPr>
            <a:picLocks noGrp="1" noChangeAspect="1"/>
          </p:cNvPicPr>
          <p:nvPr>
            <p:ph type="pic" sz="quarter" idx="13"/>
          </p:nvPr>
        </p:nvPicPr>
        <p:blipFill>
          <a:blip r:embed="rId3"/>
          <a:srcRect l="15325" r="10863"/>
          <a:stretch/>
        </p:blipFill>
        <p:spPr>
          <a:xfrm>
            <a:off x="4319468" y="2310606"/>
            <a:ext cx="3525211" cy="3455987"/>
          </a:xfrm>
        </p:spPr>
      </p:pic>
      <p:pic>
        <p:nvPicPr>
          <p:cNvPr id="11" name="Picture Placeholder 10" descr="I-40 shut down from Cocke County into North Carolina after flooding,  mudslides">
            <a:extLst>
              <a:ext uri="{FF2B5EF4-FFF2-40B4-BE49-F238E27FC236}">
                <a16:creationId xmlns:a16="http://schemas.microsoft.com/office/drawing/2014/main" id="{DAF8A755-2CFE-A32D-A5CD-7BD8B1A6DEBC}"/>
              </a:ext>
            </a:extLst>
          </p:cNvPr>
          <p:cNvPicPr>
            <a:picLocks noGrp="1" noChangeAspect="1"/>
          </p:cNvPicPr>
          <p:nvPr>
            <p:ph type="pic" sz="quarter" idx="12"/>
          </p:nvPr>
        </p:nvPicPr>
        <p:blipFill>
          <a:blip r:embed="rId4"/>
          <a:srcRect l="11742" r="11742"/>
          <a:stretch>
            <a:fillRect/>
          </a:stretch>
        </p:blipFill>
        <p:spPr>
          <a:xfrm>
            <a:off x="7986714" y="2310606"/>
            <a:ext cx="3525837" cy="3455987"/>
          </a:xfrm>
          <a:prstGeom prst="rect">
            <a:avLst/>
          </a:prstGeom>
        </p:spPr>
      </p:pic>
      <p:pic>
        <p:nvPicPr>
          <p:cNvPr id="12" name="Picture Placeholder 11">
            <a:extLst>
              <a:ext uri="{FF2B5EF4-FFF2-40B4-BE49-F238E27FC236}">
                <a16:creationId xmlns:a16="http://schemas.microsoft.com/office/drawing/2014/main" id="{0142A691-461D-3035-4415-551DAF366270}"/>
              </a:ext>
            </a:extLst>
          </p:cNvPr>
          <p:cNvPicPr>
            <a:picLocks noGrp="1" noChangeAspect="1"/>
          </p:cNvPicPr>
          <p:nvPr>
            <p:ph type="pic" sz="quarter" idx="14"/>
          </p:nvPr>
        </p:nvPicPr>
        <p:blipFill rotWithShape="1">
          <a:blip r:embed="rId5" cstate="print">
            <a:extLst>
              <a:ext uri="{28A0092B-C50C-407E-A947-70E740481C1C}">
                <a14:useLocalDpi xmlns:a14="http://schemas.microsoft.com/office/drawing/2010/main" val="0"/>
              </a:ext>
            </a:extLst>
          </a:blip>
          <a:srcRect l="13409" r="13409"/>
          <a:stretch/>
        </p:blipFill>
        <p:spPr>
          <a:xfrm>
            <a:off x="681037" y="2310606"/>
            <a:ext cx="3524250" cy="3455987"/>
          </a:xfrm>
          <a:prstGeom prst="rect">
            <a:avLst/>
          </a:prstGeom>
        </p:spPr>
      </p:pic>
      <p:sp>
        <p:nvSpPr>
          <p:cNvPr id="13" name="TextBox 12">
            <a:extLst>
              <a:ext uri="{FF2B5EF4-FFF2-40B4-BE49-F238E27FC236}">
                <a16:creationId xmlns:a16="http://schemas.microsoft.com/office/drawing/2014/main" id="{503AC5EE-9B01-68BF-CE0A-6F62A94AFFF5}"/>
              </a:ext>
            </a:extLst>
          </p:cNvPr>
          <p:cNvSpPr txBox="1"/>
          <p:nvPr/>
        </p:nvSpPr>
        <p:spPr>
          <a:xfrm>
            <a:off x="807295" y="4567019"/>
            <a:ext cx="3238924" cy="923330"/>
          </a:xfrm>
          <a:prstGeom prst="rect">
            <a:avLst/>
          </a:prstGeom>
          <a:noFill/>
        </p:spPr>
        <p:txBody>
          <a:bodyPr wrap="square">
            <a:spAutoFit/>
          </a:bodyPr>
          <a:lstStyle/>
          <a:p>
            <a:r>
              <a:rPr lang="en-US" b="1" spc="0" dirty="0">
                <a:solidFill>
                  <a:prstClr val="white"/>
                </a:solidFill>
                <a:latin typeface="Source Serif 4" panose="02040603050405020204" pitchFamily="18" charset="0"/>
                <a:ea typeface="Source Serif 4" panose="02040603050405020204" pitchFamily="18" charset="0"/>
                <a:cs typeface="Arial" panose="020B0604020202020204" pitchFamily="34" charset="0"/>
              </a:rPr>
              <a:t>Flood</a:t>
            </a:r>
            <a:r>
              <a:rPr kumimoji="0" lang="en-US" sz="1800" b="1" i="0" u="none" strike="noStrike" kern="1200" cap="none" spc="0" normalizeH="0" baseline="0" noProof="0" dirty="0">
                <a:ln>
                  <a:noFill/>
                </a:ln>
                <a:solidFill>
                  <a:prstClr val="white"/>
                </a:solidFill>
                <a:effectLst/>
                <a:uLnTx/>
                <a:uFillTx/>
                <a:latin typeface="Amasis MT Pro" panose="02040504050005020304" pitchFamily="18" charset="0"/>
                <a:ea typeface="+mn-ea"/>
                <a:cs typeface="Arial" panose="020B0604020202020204" pitchFamily="34" charset="0"/>
              </a:rPr>
              <a:t> events are becoming more frequent, intense, and unpredictable</a:t>
            </a:r>
            <a:endParaRPr lang="en-US" dirty="0"/>
          </a:p>
        </p:txBody>
      </p:sp>
      <p:sp>
        <p:nvSpPr>
          <p:cNvPr id="14" name="TextBox 13">
            <a:extLst>
              <a:ext uri="{FF2B5EF4-FFF2-40B4-BE49-F238E27FC236}">
                <a16:creationId xmlns:a16="http://schemas.microsoft.com/office/drawing/2014/main" id="{2C64A293-C6C1-6F76-8889-374FE2FF16AB}"/>
              </a:ext>
            </a:extLst>
          </p:cNvPr>
          <p:cNvSpPr txBox="1"/>
          <p:nvPr/>
        </p:nvSpPr>
        <p:spPr>
          <a:xfrm>
            <a:off x="8560790" y="2463899"/>
            <a:ext cx="2950895" cy="923330"/>
          </a:xfrm>
          <a:prstGeom prst="rect">
            <a:avLst/>
          </a:prstGeom>
          <a:noFill/>
        </p:spPr>
        <p:txBody>
          <a:bodyPr wrap="square">
            <a:spAutoFit/>
          </a:bodyPr>
          <a:lstStyle/>
          <a:p>
            <a:r>
              <a:rPr kumimoji="0" lang="en-US" sz="1800" b="1" i="0" u="none" strike="noStrike" kern="1200" cap="none" spc="0" normalizeH="0" baseline="0" noProof="0" dirty="0">
                <a:ln>
                  <a:noFill/>
                </a:ln>
                <a:solidFill>
                  <a:prstClr val="white"/>
                </a:solidFill>
                <a:effectLst/>
                <a:uLnTx/>
                <a:uFillTx/>
                <a:latin typeface="Amasis MT Pro" panose="02040504050005020304" pitchFamily="18" charset="0"/>
                <a:ea typeface="+mn-ea"/>
                <a:cs typeface="Arial" panose="020B0604020202020204" pitchFamily="34" charset="0"/>
              </a:rPr>
              <a:t>Modern approaches can help us predict flood</a:t>
            </a:r>
            <a:r>
              <a:rPr kumimoji="0" lang="en-US" sz="1800" b="1" i="0" u="none" strike="noStrike" kern="1200" cap="none" spc="0" normalizeH="0" noProof="0" dirty="0">
                <a:ln>
                  <a:noFill/>
                </a:ln>
                <a:solidFill>
                  <a:prstClr val="white"/>
                </a:solidFill>
                <a:effectLst/>
                <a:uLnTx/>
                <a:uFillTx/>
                <a:latin typeface="Amasis MT Pro" panose="02040504050005020304" pitchFamily="18" charset="0"/>
                <a:ea typeface="+mn-ea"/>
                <a:cs typeface="Arial" panose="020B0604020202020204" pitchFamily="34" charset="0"/>
              </a:rPr>
              <a:t> impacts</a:t>
            </a:r>
            <a:r>
              <a:rPr kumimoji="0" lang="en-US" sz="1800" b="1" i="0" u="none" strike="noStrike" kern="1200" cap="none" spc="0" normalizeH="0" baseline="0" noProof="0" dirty="0">
                <a:ln>
                  <a:noFill/>
                </a:ln>
                <a:solidFill>
                  <a:prstClr val="white"/>
                </a:solidFill>
                <a:effectLst/>
                <a:uLnTx/>
                <a:uFillTx/>
                <a:latin typeface="Amasis MT Pro" panose="02040504050005020304" pitchFamily="18" charset="0"/>
                <a:ea typeface="+mn-ea"/>
                <a:cs typeface="Arial" panose="020B0604020202020204" pitchFamily="34" charset="0"/>
              </a:rPr>
              <a:t> more accurately</a:t>
            </a:r>
            <a:endParaRPr lang="en-US" dirty="0"/>
          </a:p>
        </p:txBody>
      </p:sp>
      <p:sp>
        <p:nvSpPr>
          <p:cNvPr id="18" name="TextBox 17">
            <a:extLst>
              <a:ext uri="{FF2B5EF4-FFF2-40B4-BE49-F238E27FC236}">
                <a16:creationId xmlns:a16="http://schemas.microsoft.com/office/drawing/2014/main" id="{625DDF2D-2EDE-8702-9CBB-B5322D94413A}"/>
              </a:ext>
            </a:extLst>
          </p:cNvPr>
          <p:cNvSpPr txBox="1"/>
          <p:nvPr/>
        </p:nvSpPr>
        <p:spPr>
          <a:xfrm>
            <a:off x="4400008" y="3165703"/>
            <a:ext cx="2631452" cy="646331"/>
          </a:xfrm>
          <a:prstGeom prst="rect">
            <a:avLst/>
          </a:prstGeom>
          <a:noFill/>
        </p:spPr>
        <p:txBody>
          <a:bodyPr wrap="square">
            <a:spAutoFit/>
          </a:bodyPr>
          <a:lstStyle/>
          <a:p>
            <a:r>
              <a:rPr lang="en-US" b="1" spc="0" dirty="0">
                <a:latin typeface="Source Serif 4" panose="02040603050405020204" pitchFamily="18" charset="0"/>
                <a:ea typeface="Source Serif 4" panose="02040603050405020204" pitchFamily="18" charset="0"/>
                <a:cs typeface="Arial" panose="020B0604020202020204" pitchFamily="34" charset="0"/>
              </a:rPr>
              <a:t>Traditional flood models can’t keep up</a:t>
            </a:r>
            <a:endParaRPr lang="en-US" b="1" dirty="0">
              <a:latin typeface="Source Serif 4" panose="02040603050405020204" pitchFamily="18" charset="0"/>
              <a:ea typeface="Source Serif 4" panose="02040603050405020204" pitchFamily="18" charset="0"/>
            </a:endParaRPr>
          </a:p>
        </p:txBody>
      </p:sp>
    </p:spTree>
    <p:extLst>
      <p:ext uri="{BB962C8B-B14F-4D97-AF65-F5344CB8AC3E}">
        <p14:creationId xmlns:p14="http://schemas.microsoft.com/office/powerpoint/2010/main" val="2177926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E543727-1F56-4324-90E3-8E445CAC248B}"/>
              </a:ext>
            </a:extLst>
          </p:cNvPr>
          <p:cNvSpPr>
            <a:spLocks noGrp="1"/>
          </p:cNvSpPr>
          <p:nvPr>
            <p:ph type="sldNum" sz="quarter" idx="16"/>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D01415F-5F32-4771-AE74-55868ADB41CE}" type="slidenum">
              <a:rPr kumimoji="0" lang="en-US" sz="900" b="0" i="0" u="none" strike="noStrike" kern="1200" cap="none" spc="0" normalizeH="0" baseline="0" noProof="0" smtClean="0">
                <a:ln>
                  <a:noFill/>
                </a:ln>
                <a:solidFill>
                  <a:prstClr val="white"/>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900" b="0" i="0" u="none" strike="noStrike" kern="1200" cap="none" spc="0" normalizeH="0" baseline="0" noProof="0">
              <a:ln>
                <a:noFill/>
              </a:ln>
              <a:solidFill>
                <a:prstClr val="white"/>
              </a:solidFill>
              <a:effectLst/>
              <a:uLnTx/>
              <a:uFillTx/>
              <a:latin typeface="Arial"/>
              <a:ea typeface="+mn-ea"/>
              <a:cs typeface="Arial" panose="020B0604020202020204" pitchFamily="34" charset="0"/>
            </a:endParaRPr>
          </a:p>
        </p:txBody>
      </p:sp>
      <p:grpSp>
        <p:nvGrpSpPr>
          <p:cNvPr id="6" name="Group 5">
            <a:extLst>
              <a:ext uri="{FF2B5EF4-FFF2-40B4-BE49-F238E27FC236}">
                <a16:creationId xmlns:a16="http://schemas.microsoft.com/office/drawing/2014/main" id="{E263CD3C-BAD4-0045-AB52-EB58C2813A3D}"/>
              </a:ext>
            </a:extLst>
          </p:cNvPr>
          <p:cNvGrpSpPr/>
          <p:nvPr/>
        </p:nvGrpSpPr>
        <p:grpSpPr>
          <a:xfrm>
            <a:off x="973836" y="1824680"/>
            <a:ext cx="6131299" cy="4728519"/>
            <a:chOff x="1467059" y="0"/>
            <a:chExt cx="9153416" cy="6858000"/>
          </a:xfrm>
        </p:grpSpPr>
        <p:sp>
          <p:nvSpPr>
            <p:cNvPr id="5" name="Rectangle 4">
              <a:extLst>
                <a:ext uri="{FF2B5EF4-FFF2-40B4-BE49-F238E27FC236}">
                  <a16:creationId xmlns:a16="http://schemas.microsoft.com/office/drawing/2014/main" id="{76F2657B-FAED-472B-D00C-8ED02EB8CC5B}"/>
                </a:ext>
              </a:extLst>
            </p:cNvPr>
            <p:cNvSpPr/>
            <p:nvPr/>
          </p:nvSpPr>
          <p:spPr>
            <a:xfrm>
              <a:off x="1467059" y="0"/>
              <a:ext cx="9153416"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4" name="Picture 3" descr="A screenshot of a computer&#10;&#10;Description automatically generated">
              <a:extLst>
                <a:ext uri="{FF2B5EF4-FFF2-40B4-BE49-F238E27FC236}">
                  <a16:creationId xmlns:a16="http://schemas.microsoft.com/office/drawing/2014/main" id="{A88F9CF6-7FD9-3E82-3277-39A3173318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1524" y="0"/>
              <a:ext cx="9048951" cy="6858000"/>
            </a:xfrm>
            <a:prstGeom prst="rect">
              <a:avLst/>
            </a:prstGeom>
          </p:spPr>
        </p:pic>
      </p:grpSp>
      <p:sp>
        <p:nvSpPr>
          <p:cNvPr id="2" name="TextBox 1">
            <a:extLst>
              <a:ext uri="{FF2B5EF4-FFF2-40B4-BE49-F238E27FC236}">
                <a16:creationId xmlns:a16="http://schemas.microsoft.com/office/drawing/2014/main" id="{4FCD63D2-B606-32E3-E12F-45FAC4D58021}"/>
              </a:ext>
            </a:extLst>
          </p:cNvPr>
          <p:cNvSpPr txBox="1"/>
          <p:nvPr/>
        </p:nvSpPr>
        <p:spPr>
          <a:xfrm rot="16200000">
            <a:off x="-2766670" y="3353094"/>
            <a:ext cx="6169378" cy="2308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300" normalizeH="0" baseline="0" noProof="0">
                <a:ln>
                  <a:noFill/>
                </a:ln>
                <a:solidFill>
                  <a:prstClr val="white"/>
                </a:solidFill>
                <a:effectLst/>
                <a:uLnTx/>
                <a:uFillTx/>
                <a:latin typeface="Arial"/>
                <a:ea typeface="+mn-ea"/>
                <a:cs typeface="Arial"/>
              </a:rPr>
              <a:t>PREPARE FOR THE UNEXPECTED</a:t>
            </a:r>
          </a:p>
        </p:txBody>
      </p:sp>
      <p:sp>
        <p:nvSpPr>
          <p:cNvPr id="7" name="Text Placeholder 2">
            <a:extLst>
              <a:ext uri="{FF2B5EF4-FFF2-40B4-BE49-F238E27FC236}">
                <a16:creationId xmlns:a16="http://schemas.microsoft.com/office/drawing/2014/main" id="{2E996B6F-465D-DF6A-E3B0-BDC89636B8FF}"/>
              </a:ext>
            </a:extLst>
          </p:cNvPr>
          <p:cNvSpPr>
            <a:spLocks noGrp="1"/>
          </p:cNvSpPr>
          <p:nvPr>
            <p:ph type="body" sz="quarter" idx="11"/>
          </p:nvPr>
        </p:nvSpPr>
        <p:spPr>
          <a:xfrm>
            <a:off x="886896" y="684399"/>
            <a:ext cx="11102059" cy="1123950"/>
          </a:xfrm>
        </p:spPr>
        <p:txBody>
          <a:bodyPr vert="horz" lIns="0" tIns="0" rIns="0" bIns="0" rtlCol="0" anchor="t">
            <a:noAutofit/>
          </a:bodyPr>
          <a:lstStyle/>
          <a:p>
            <a:r>
              <a:rPr lang="en-US" sz="3200">
                <a:solidFill>
                  <a:schemeClr val="bg1"/>
                </a:solidFill>
                <a:ea typeface="+mj-lt"/>
                <a:cs typeface="+mj-lt"/>
              </a:rPr>
              <a:t>Uses Best Available Data Inputs</a:t>
            </a:r>
          </a:p>
          <a:p>
            <a:r>
              <a:rPr lang="en-US" sz="2400" b="0">
                <a:solidFill>
                  <a:schemeClr val="bg1">
                    <a:lumMod val="95000"/>
                  </a:schemeClr>
                </a:solidFill>
                <a:latin typeface="Century Gothic"/>
              </a:rPr>
              <a:t>Can be updated as often as your data is…</a:t>
            </a:r>
            <a:endParaRPr lang="en-US" sz="2400" b="0">
              <a:solidFill>
                <a:schemeClr val="bg1"/>
              </a:solidFill>
              <a:ea typeface="+mj-lt"/>
              <a:cs typeface="+mj-lt"/>
            </a:endParaRPr>
          </a:p>
        </p:txBody>
      </p:sp>
      <p:pic>
        <p:nvPicPr>
          <p:cNvPr id="10" name="Picture 9" descr="LiDAR Coverage Map ">
            <a:extLst>
              <a:ext uri="{FF2B5EF4-FFF2-40B4-BE49-F238E27FC236}">
                <a16:creationId xmlns:a16="http://schemas.microsoft.com/office/drawing/2014/main" id="{69AE53A2-2F05-8F9A-0247-F2EE07121E23}"/>
              </a:ext>
            </a:extLst>
          </p:cNvPr>
          <p:cNvPicPr>
            <a:picLocks noChangeAspect="1"/>
          </p:cNvPicPr>
          <p:nvPr/>
        </p:nvPicPr>
        <p:blipFill>
          <a:blip r:embed="rId4"/>
          <a:stretch>
            <a:fillRect/>
          </a:stretch>
        </p:blipFill>
        <p:spPr>
          <a:xfrm>
            <a:off x="7338848" y="1986144"/>
            <a:ext cx="4753302" cy="1768989"/>
          </a:xfrm>
          <a:prstGeom prst="rect">
            <a:avLst/>
          </a:prstGeom>
        </p:spPr>
      </p:pic>
      <p:pic>
        <p:nvPicPr>
          <p:cNvPr id="13" name="Picture 12" descr="A aerial view of a city&#10;&#10;Description automatically generated">
            <a:extLst>
              <a:ext uri="{FF2B5EF4-FFF2-40B4-BE49-F238E27FC236}">
                <a16:creationId xmlns:a16="http://schemas.microsoft.com/office/drawing/2014/main" id="{77448ABF-DC9D-E187-52D1-E42293AF353B}"/>
              </a:ext>
            </a:extLst>
          </p:cNvPr>
          <p:cNvPicPr>
            <a:picLocks noChangeAspect="1"/>
          </p:cNvPicPr>
          <p:nvPr/>
        </p:nvPicPr>
        <p:blipFill>
          <a:blip r:embed="rId5"/>
          <a:stretch>
            <a:fillRect/>
          </a:stretch>
        </p:blipFill>
        <p:spPr>
          <a:xfrm>
            <a:off x="8179676" y="3930520"/>
            <a:ext cx="2743200" cy="2307717"/>
          </a:xfrm>
          <a:prstGeom prst="rect">
            <a:avLst/>
          </a:prstGeom>
        </p:spPr>
      </p:pic>
      <p:sp>
        <p:nvSpPr>
          <p:cNvPr id="11" name="TextBox 10">
            <a:extLst>
              <a:ext uri="{FF2B5EF4-FFF2-40B4-BE49-F238E27FC236}">
                <a16:creationId xmlns:a16="http://schemas.microsoft.com/office/drawing/2014/main" id="{B8CA01A7-299F-6554-854D-6FFC7397F19B}"/>
              </a:ext>
            </a:extLst>
          </p:cNvPr>
          <p:cNvSpPr txBox="1"/>
          <p:nvPr/>
        </p:nvSpPr>
        <p:spPr>
          <a:xfrm>
            <a:off x="7698124" y="6238679"/>
            <a:ext cx="3688414" cy="307777"/>
          </a:xfrm>
          <a:prstGeom prst="rect">
            <a:avLst/>
          </a:prstGeom>
          <a:noFill/>
          <a:ln>
            <a:no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entury Gothic"/>
                <a:ea typeface="+mn-ea"/>
                <a:cs typeface="+mn-cs"/>
              </a:rPr>
              <a:t>Point Cloud Example, Nashville</a:t>
            </a:r>
            <a:endParaRPr kumimoji="0" lang="en-US" sz="1400" b="0" i="0" u="none" strike="noStrike" kern="1200" cap="none" spc="0" normalizeH="0" baseline="0" noProof="0">
              <a:ln>
                <a:noFill/>
              </a:ln>
              <a:solidFill>
                <a:prstClr val="white"/>
              </a:solidFill>
              <a:effectLst/>
              <a:uLnTx/>
              <a:uFillTx/>
              <a:latin typeface="Century Gothic"/>
              <a:ea typeface="+mn-ea"/>
              <a:cs typeface="Arial"/>
            </a:endParaRPr>
          </a:p>
        </p:txBody>
      </p:sp>
    </p:spTree>
    <p:extLst>
      <p:ext uri="{BB962C8B-B14F-4D97-AF65-F5344CB8AC3E}">
        <p14:creationId xmlns:p14="http://schemas.microsoft.com/office/powerpoint/2010/main" val="1091514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2356609-2B1A-4174-94EF-9E780CE355E1}"/>
              </a:ext>
            </a:extLst>
          </p:cNvPr>
          <p:cNvSpPr>
            <a:spLocks noGrp="1"/>
          </p:cNvSpPr>
          <p:nvPr>
            <p:ph type="body" sz="quarter" idx="11"/>
          </p:nvPr>
        </p:nvSpPr>
        <p:spPr>
          <a:xfrm>
            <a:off x="1066800" y="609599"/>
            <a:ext cx="10668000" cy="609600"/>
          </a:xfrm>
        </p:spPr>
        <p:txBody>
          <a:bodyPr vert="horz" lIns="0" tIns="0" rIns="0" bIns="0" rtlCol="0" anchor="t">
            <a:noAutofit/>
          </a:bodyPr>
          <a:lstStyle/>
          <a:p>
            <a:r>
              <a:rPr lang="en-US">
                <a:solidFill>
                  <a:schemeClr val="bg1"/>
                </a:solidFill>
              </a:rPr>
              <a:t>Model Predictions</a:t>
            </a:r>
          </a:p>
        </p:txBody>
      </p:sp>
      <p:sp>
        <p:nvSpPr>
          <p:cNvPr id="3" name="Slide Number Placeholder 2">
            <a:extLst>
              <a:ext uri="{FF2B5EF4-FFF2-40B4-BE49-F238E27FC236}">
                <a16:creationId xmlns:a16="http://schemas.microsoft.com/office/drawing/2014/main" id="{1E543727-1F56-4324-90E3-8E445CAC248B}"/>
              </a:ext>
            </a:extLst>
          </p:cNvPr>
          <p:cNvSpPr>
            <a:spLocks noGrp="1"/>
          </p:cNvSpPr>
          <p:nvPr>
            <p:ph type="sldNum" sz="quarter" idx="16"/>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D01415F-5F32-4771-AE74-55868ADB41CE}" type="slidenum">
              <a:rPr kumimoji="0" lang="en-US" sz="900" b="0" i="0" u="none" strike="noStrike" kern="1200" cap="none" spc="0" normalizeH="0" baseline="0" noProof="0" smtClean="0">
                <a:ln>
                  <a:noFill/>
                </a:ln>
                <a:solidFill>
                  <a:prstClr val="white"/>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900" b="0" i="0" u="none" strike="noStrike" kern="1200" cap="none" spc="0" normalizeH="0" baseline="0" noProof="0">
              <a:ln>
                <a:noFill/>
              </a:ln>
              <a:solidFill>
                <a:prstClr val="white"/>
              </a:solidFill>
              <a:effectLst/>
              <a:uLnTx/>
              <a:uFillTx/>
              <a:latin typeface="Arial"/>
              <a:ea typeface="+mn-ea"/>
              <a:cs typeface="+mn-cs"/>
            </a:endParaRPr>
          </a:p>
        </p:txBody>
      </p:sp>
      <p:sp>
        <p:nvSpPr>
          <p:cNvPr id="2" name="TextBox 1">
            <a:extLst>
              <a:ext uri="{FF2B5EF4-FFF2-40B4-BE49-F238E27FC236}">
                <a16:creationId xmlns:a16="http://schemas.microsoft.com/office/drawing/2014/main" id="{43C4F756-419C-F9A7-2E2F-E42164B69CEB}"/>
              </a:ext>
            </a:extLst>
          </p:cNvPr>
          <p:cNvSpPr txBox="1"/>
          <p:nvPr/>
        </p:nvSpPr>
        <p:spPr>
          <a:xfrm>
            <a:off x="1303919" y="2646492"/>
            <a:ext cx="4154812" cy="58477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a:ea typeface="+mn-ea"/>
                <a:cs typeface="Arial"/>
              </a:rPr>
              <a:t>Dimensionless Engineering Features (Prediction Site)</a:t>
            </a:r>
          </a:p>
        </p:txBody>
      </p:sp>
      <p:cxnSp>
        <p:nvCxnSpPr>
          <p:cNvPr id="6" name="Straight Arrow Connector 5">
            <a:extLst>
              <a:ext uri="{FF2B5EF4-FFF2-40B4-BE49-F238E27FC236}">
                <a16:creationId xmlns:a16="http://schemas.microsoft.com/office/drawing/2014/main" id="{9CECBC51-623D-F70E-2A81-9E038D42C16A}"/>
              </a:ext>
            </a:extLst>
          </p:cNvPr>
          <p:cNvCxnSpPr>
            <a:cxnSpLocks/>
            <a:stCxn id="4" idx="3"/>
          </p:cNvCxnSpPr>
          <p:nvPr/>
        </p:nvCxnSpPr>
        <p:spPr>
          <a:xfrm flipV="1">
            <a:off x="8021051" y="3266279"/>
            <a:ext cx="1393251" cy="821025"/>
          </a:xfrm>
          <a:prstGeom prst="straightConnector1">
            <a:avLst/>
          </a:prstGeom>
          <a:ln w="28575">
            <a:tailEnd type="triangle" w="lg" len="lg"/>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75EAB7F-253D-9452-0A42-7C3F118ED168}"/>
              </a:ext>
            </a:extLst>
          </p:cNvPr>
          <p:cNvSpPr txBox="1"/>
          <p:nvPr/>
        </p:nvSpPr>
        <p:spPr>
          <a:xfrm>
            <a:off x="9518906" y="4183537"/>
            <a:ext cx="1861407" cy="338554"/>
          </a:xfrm>
          <a:prstGeom prst="rect">
            <a:avLst/>
          </a:prstGeom>
          <a:noFill/>
        </p:spPr>
        <p:txBody>
          <a:bodyPr wrap="non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a:ea typeface="+mn-ea"/>
                <a:cs typeface="Arial"/>
              </a:rPr>
              <a:t>Flood Probability</a:t>
            </a:r>
          </a:p>
        </p:txBody>
      </p:sp>
      <p:pic>
        <p:nvPicPr>
          <p:cNvPr id="8" name="Picture 14" descr="Map&#10;&#10;Description automatically generated">
            <a:extLst>
              <a:ext uri="{FF2B5EF4-FFF2-40B4-BE49-F238E27FC236}">
                <a16:creationId xmlns:a16="http://schemas.microsoft.com/office/drawing/2014/main" id="{01EDB9EA-17C4-AFB1-A276-268A51779042}"/>
              </a:ext>
            </a:extLst>
          </p:cNvPr>
          <p:cNvPicPr>
            <a:picLocks noChangeAspect="1"/>
          </p:cNvPicPr>
          <p:nvPr/>
        </p:nvPicPr>
        <p:blipFill rotWithShape="1">
          <a:blip r:embed="rId3"/>
          <a:srcRect l="1620"/>
          <a:stretch/>
        </p:blipFill>
        <p:spPr>
          <a:xfrm>
            <a:off x="9791539" y="4585365"/>
            <a:ext cx="1316142" cy="13159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5" name="Straight Arrow Connector 14">
            <a:extLst>
              <a:ext uri="{FF2B5EF4-FFF2-40B4-BE49-F238E27FC236}">
                <a16:creationId xmlns:a16="http://schemas.microsoft.com/office/drawing/2014/main" id="{175CE0C8-63C1-04B8-3992-775A2C9C70B3}"/>
              </a:ext>
            </a:extLst>
          </p:cNvPr>
          <p:cNvCxnSpPr>
            <a:cxnSpLocks/>
            <a:stCxn id="4" idx="3"/>
          </p:cNvCxnSpPr>
          <p:nvPr/>
        </p:nvCxnSpPr>
        <p:spPr>
          <a:xfrm>
            <a:off x="8021051" y="4087304"/>
            <a:ext cx="1393251" cy="759000"/>
          </a:xfrm>
          <a:prstGeom prst="straightConnector1">
            <a:avLst/>
          </a:prstGeom>
          <a:ln w="28575">
            <a:tailEnd type="triangle" w="lg" len="lg"/>
          </a:ln>
        </p:spPr>
        <p:style>
          <a:lnRef idx="1">
            <a:schemeClr val="accent1"/>
          </a:lnRef>
          <a:fillRef idx="0">
            <a:schemeClr val="accent1"/>
          </a:fillRef>
          <a:effectRef idx="0">
            <a:schemeClr val="accent1"/>
          </a:effectRef>
          <a:fontRef idx="minor">
            <a:schemeClr val="tx1"/>
          </a:fontRef>
        </p:style>
      </p:cxnSp>
      <p:pic>
        <p:nvPicPr>
          <p:cNvPr id="16" name="Picture 8" descr="Map&#10;&#10;Description automatically generated">
            <a:extLst>
              <a:ext uri="{FF2B5EF4-FFF2-40B4-BE49-F238E27FC236}">
                <a16:creationId xmlns:a16="http://schemas.microsoft.com/office/drawing/2014/main" id="{99718336-9232-3179-3168-B41DF8F222AE}"/>
              </a:ext>
            </a:extLst>
          </p:cNvPr>
          <p:cNvPicPr>
            <a:picLocks noChangeAspect="1"/>
          </p:cNvPicPr>
          <p:nvPr/>
        </p:nvPicPr>
        <p:blipFill rotWithShape="1">
          <a:blip r:embed="rId4"/>
          <a:srcRect l="-610" t="-57" r="28998" b="14203"/>
          <a:stretch/>
        </p:blipFill>
        <p:spPr>
          <a:xfrm>
            <a:off x="9754180" y="2767589"/>
            <a:ext cx="1336260" cy="13197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7" name="TextBox 16">
            <a:extLst>
              <a:ext uri="{FF2B5EF4-FFF2-40B4-BE49-F238E27FC236}">
                <a16:creationId xmlns:a16="http://schemas.microsoft.com/office/drawing/2014/main" id="{AE406445-7160-A690-E001-664CAAF52931}"/>
              </a:ext>
            </a:extLst>
          </p:cNvPr>
          <p:cNvSpPr txBox="1"/>
          <p:nvPr/>
        </p:nvSpPr>
        <p:spPr>
          <a:xfrm>
            <a:off x="9518906" y="2353800"/>
            <a:ext cx="1803699" cy="338554"/>
          </a:xfrm>
          <a:prstGeom prst="rect">
            <a:avLst/>
          </a:prstGeom>
          <a:noFill/>
        </p:spPr>
        <p:txBody>
          <a:bodyPr wrap="non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a:ea typeface="+mn-ea"/>
                <a:cs typeface="Arial"/>
              </a:rPr>
              <a:t>Flood Prediction</a:t>
            </a:r>
          </a:p>
        </p:txBody>
      </p:sp>
      <p:sp>
        <p:nvSpPr>
          <p:cNvPr id="18" name="TextBox 17">
            <a:extLst>
              <a:ext uri="{FF2B5EF4-FFF2-40B4-BE49-F238E27FC236}">
                <a16:creationId xmlns:a16="http://schemas.microsoft.com/office/drawing/2014/main" id="{D7C00F9D-7272-8FA0-3FAC-6797A37004BA}"/>
              </a:ext>
            </a:extLst>
          </p:cNvPr>
          <p:cNvSpPr txBox="1"/>
          <p:nvPr/>
        </p:nvSpPr>
        <p:spPr>
          <a:xfrm>
            <a:off x="5787046" y="1386105"/>
            <a:ext cx="2140330" cy="1077218"/>
          </a:xfrm>
          <a:prstGeom prst="rect">
            <a:avLst/>
          </a:prstGeom>
          <a:noFill/>
        </p:spPr>
        <p:txBody>
          <a:bodyPr wrap="non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a:ea typeface="+mn-ea"/>
                <a:cs typeface="Arial"/>
              </a:rPr>
              <a:t>User Defined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a:ea typeface="+mn-ea"/>
                <a:cs typeface="Arial"/>
              </a:rPr>
              <a:t>Hydrologic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a:ea typeface="+mn-ea"/>
                <a:cs typeface="Arial"/>
              </a:rPr>
              <a:t>Condition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a:ea typeface="+mn-ea"/>
                <a:cs typeface="Arial"/>
              </a:rPr>
              <a:t>(e.g. 10%, 1%, 0.2%)</a:t>
            </a:r>
          </a:p>
        </p:txBody>
      </p:sp>
      <p:cxnSp>
        <p:nvCxnSpPr>
          <p:cNvPr id="19" name="Straight Arrow Connector 18">
            <a:extLst>
              <a:ext uri="{FF2B5EF4-FFF2-40B4-BE49-F238E27FC236}">
                <a16:creationId xmlns:a16="http://schemas.microsoft.com/office/drawing/2014/main" id="{78A4172D-CFCB-A8BF-E236-CE47B0C5478D}"/>
              </a:ext>
            </a:extLst>
          </p:cNvPr>
          <p:cNvCxnSpPr>
            <a:cxnSpLocks/>
          </p:cNvCxnSpPr>
          <p:nvPr/>
        </p:nvCxnSpPr>
        <p:spPr>
          <a:xfrm>
            <a:off x="6857211" y="2486175"/>
            <a:ext cx="0" cy="524784"/>
          </a:xfrm>
          <a:prstGeom prst="straightConnector1">
            <a:avLst/>
          </a:prstGeom>
          <a:ln w="28575">
            <a:solidFill>
              <a:srgbClr val="2EB0A5"/>
            </a:solidFill>
            <a:tailEnd type="triangle" w="lg" len="lg"/>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AB9CCF21-CD72-83C5-E8F7-B0365B4EEF0A}"/>
              </a:ext>
            </a:extLst>
          </p:cNvPr>
          <p:cNvSpPr txBox="1"/>
          <p:nvPr/>
        </p:nvSpPr>
        <p:spPr>
          <a:xfrm>
            <a:off x="3262324" y="5792239"/>
            <a:ext cx="1130438" cy="338554"/>
          </a:xfrm>
          <a:prstGeom prst="rect">
            <a:avLst/>
          </a:prstGeom>
          <a:noFill/>
        </p:spPr>
        <p:txBody>
          <a:bodyPr wrap="non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a:ea typeface="+mn-ea"/>
                <a:cs typeface="Arial"/>
              </a:rPr>
              <a:t>0-3 Hours</a:t>
            </a:r>
          </a:p>
        </p:txBody>
      </p:sp>
      <p:sp>
        <p:nvSpPr>
          <p:cNvPr id="38" name="TextBox 37">
            <a:extLst>
              <a:ext uri="{FF2B5EF4-FFF2-40B4-BE49-F238E27FC236}">
                <a16:creationId xmlns:a16="http://schemas.microsoft.com/office/drawing/2014/main" id="{F5546AA5-DDC7-9A63-6A16-6DD9D97632F9}"/>
              </a:ext>
            </a:extLst>
          </p:cNvPr>
          <p:cNvSpPr txBox="1"/>
          <p:nvPr/>
        </p:nvSpPr>
        <p:spPr>
          <a:xfrm>
            <a:off x="6943616" y="5784730"/>
            <a:ext cx="1428597" cy="338554"/>
          </a:xfrm>
          <a:prstGeom prst="rect">
            <a:avLst/>
          </a:prstGeom>
          <a:noFill/>
        </p:spPr>
        <p:txBody>
          <a:bodyPr wrap="non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a:ea typeface="+mn-ea"/>
                <a:cs typeface="Arial"/>
              </a:rPr>
              <a:t>0-20 Minutes</a:t>
            </a:r>
          </a:p>
        </p:txBody>
      </p:sp>
      <p:cxnSp>
        <p:nvCxnSpPr>
          <p:cNvPr id="39" name="Straight Arrow Connector 38">
            <a:extLst>
              <a:ext uri="{FF2B5EF4-FFF2-40B4-BE49-F238E27FC236}">
                <a16:creationId xmlns:a16="http://schemas.microsoft.com/office/drawing/2014/main" id="{8A713BFC-091B-936B-CC06-D7BFEDB79498}"/>
              </a:ext>
            </a:extLst>
          </p:cNvPr>
          <p:cNvCxnSpPr>
            <a:cxnSpLocks/>
          </p:cNvCxnSpPr>
          <p:nvPr/>
        </p:nvCxnSpPr>
        <p:spPr>
          <a:xfrm>
            <a:off x="2032043" y="6159540"/>
            <a:ext cx="7722137" cy="0"/>
          </a:xfrm>
          <a:prstGeom prst="straightConnector1">
            <a:avLst/>
          </a:prstGeom>
          <a:ln w="28575">
            <a:tailEnd type="triangle" w="lg" len="lg"/>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47310ADD-46F7-E89A-15A4-5BE1BC9CC0CD}"/>
              </a:ext>
            </a:extLst>
          </p:cNvPr>
          <p:cNvSpPr txBox="1"/>
          <p:nvPr/>
        </p:nvSpPr>
        <p:spPr>
          <a:xfrm>
            <a:off x="677813" y="5828210"/>
            <a:ext cx="1289134" cy="584775"/>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a:ea typeface="+mn-ea"/>
                <a:cs typeface="Arial"/>
              </a:rPr>
              <a:t>Processing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a:ea typeface="+mn-ea"/>
                <a:cs typeface="Arial"/>
              </a:rPr>
              <a:t>Time</a:t>
            </a:r>
          </a:p>
        </p:txBody>
      </p:sp>
      <p:cxnSp>
        <p:nvCxnSpPr>
          <p:cNvPr id="41" name="Straight Connector 40">
            <a:extLst>
              <a:ext uri="{FF2B5EF4-FFF2-40B4-BE49-F238E27FC236}">
                <a16:creationId xmlns:a16="http://schemas.microsoft.com/office/drawing/2014/main" id="{850EDA9F-B93B-7279-C8BD-937CD43A9BF8}"/>
              </a:ext>
            </a:extLst>
          </p:cNvPr>
          <p:cNvCxnSpPr>
            <a:cxnSpLocks/>
          </p:cNvCxnSpPr>
          <p:nvPr/>
        </p:nvCxnSpPr>
        <p:spPr>
          <a:xfrm>
            <a:off x="2322786" y="5901283"/>
            <a:ext cx="0" cy="438633"/>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EDBAC88-4101-4EF5-EB82-852D0EDEAE51}"/>
              </a:ext>
            </a:extLst>
          </p:cNvPr>
          <p:cNvCxnSpPr>
            <a:cxnSpLocks/>
          </p:cNvCxnSpPr>
          <p:nvPr/>
        </p:nvCxnSpPr>
        <p:spPr>
          <a:xfrm>
            <a:off x="5755551" y="5901282"/>
            <a:ext cx="0" cy="438633"/>
          </a:xfrm>
          <a:prstGeom prst="line">
            <a:avLst/>
          </a:prstGeom>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4CE02D14-D7C6-E021-15BC-A2B01FECA2E4}"/>
              </a:ext>
            </a:extLst>
          </p:cNvPr>
          <p:cNvSpPr txBox="1"/>
          <p:nvPr/>
        </p:nvSpPr>
        <p:spPr>
          <a:xfrm>
            <a:off x="2494819" y="4708423"/>
            <a:ext cx="2643372"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a:ea typeface="+mn-ea"/>
                <a:cs typeface="+mn-cs"/>
              </a:rPr>
              <a:t>Hydrology Index</a:t>
            </a:r>
          </a:p>
        </p:txBody>
      </p:sp>
      <p:sp>
        <p:nvSpPr>
          <p:cNvPr id="44" name="TextBox 43">
            <a:extLst>
              <a:ext uri="{FF2B5EF4-FFF2-40B4-BE49-F238E27FC236}">
                <a16:creationId xmlns:a16="http://schemas.microsoft.com/office/drawing/2014/main" id="{6D9B0999-C5CA-DD6C-1455-CBCE2BF87B90}"/>
              </a:ext>
            </a:extLst>
          </p:cNvPr>
          <p:cNvSpPr txBox="1"/>
          <p:nvPr/>
        </p:nvSpPr>
        <p:spPr>
          <a:xfrm>
            <a:off x="2394279" y="3290805"/>
            <a:ext cx="2772838" cy="338554"/>
          </a:xfrm>
          <a:prstGeom prst="rect">
            <a:avLst/>
          </a:prstGeom>
          <a:noFill/>
        </p:spPr>
        <p:txBody>
          <a:bodyPr wrap="square" lIns="91440" tIns="45720" rIns="9144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a:ea typeface="+mn-ea"/>
                <a:cs typeface="+mn-cs"/>
              </a:rPr>
              <a:t>Hydraulics Index 1</a:t>
            </a:r>
          </a:p>
        </p:txBody>
      </p:sp>
      <p:cxnSp>
        <p:nvCxnSpPr>
          <p:cNvPr id="45" name="Straight Arrow Connector 44">
            <a:extLst>
              <a:ext uri="{FF2B5EF4-FFF2-40B4-BE49-F238E27FC236}">
                <a16:creationId xmlns:a16="http://schemas.microsoft.com/office/drawing/2014/main" id="{8A9C2354-1532-8F52-940B-A70174313779}"/>
              </a:ext>
            </a:extLst>
          </p:cNvPr>
          <p:cNvCxnSpPr>
            <a:cxnSpLocks/>
          </p:cNvCxnSpPr>
          <p:nvPr/>
        </p:nvCxnSpPr>
        <p:spPr>
          <a:xfrm>
            <a:off x="5162699" y="3482043"/>
            <a:ext cx="458497" cy="0"/>
          </a:xfrm>
          <a:prstGeom prst="straightConnector1">
            <a:avLst/>
          </a:prstGeom>
          <a:ln w="28575">
            <a:tailEnd type="triangle" w="lg" len="lg"/>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37C5FDFE-9928-DB51-0E1E-A4ECD3B5D0BE}"/>
              </a:ext>
            </a:extLst>
          </p:cNvPr>
          <p:cNvCxnSpPr>
            <a:cxnSpLocks/>
          </p:cNvCxnSpPr>
          <p:nvPr/>
        </p:nvCxnSpPr>
        <p:spPr>
          <a:xfrm>
            <a:off x="5133773" y="4887447"/>
            <a:ext cx="458497" cy="0"/>
          </a:xfrm>
          <a:prstGeom prst="straightConnector1">
            <a:avLst/>
          </a:prstGeom>
          <a:ln w="28575">
            <a:tailEnd type="triangle" w="lg" len="lg"/>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2820E1C2-2535-B29A-28CD-C245D6247B7B}"/>
              </a:ext>
            </a:extLst>
          </p:cNvPr>
          <p:cNvSpPr txBox="1"/>
          <p:nvPr/>
        </p:nvSpPr>
        <p:spPr>
          <a:xfrm>
            <a:off x="2411384" y="3763815"/>
            <a:ext cx="2772838" cy="338554"/>
          </a:xfrm>
          <a:prstGeom prst="rect">
            <a:avLst/>
          </a:prstGeom>
          <a:noFill/>
        </p:spPr>
        <p:txBody>
          <a:bodyPr wrap="square" lIns="91440" tIns="45720" rIns="9144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a:ea typeface="+mn-ea"/>
                <a:cs typeface="+mn-cs"/>
              </a:rPr>
              <a:t>Hydraulics Index 2</a:t>
            </a:r>
          </a:p>
        </p:txBody>
      </p:sp>
      <p:cxnSp>
        <p:nvCxnSpPr>
          <p:cNvPr id="48" name="Straight Arrow Connector 47">
            <a:extLst>
              <a:ext uri="{FF2B5EF4-FFF2-40B4-BE49-F238E27FC236}">
                <a16:creationId xmlns:a16="http://schemas.microsoft.com/office/drawing/2014/main" id="{06B83CDA-41D9-D997-CD24-ADF5AE209FDB}"/>
              </a:ext>
            </a:extLst>
          </p:cNvPr>
          <p:cNvCxnSpPr>
            <a:cxnSpLocks/>
          </p:cNvCxnSpPr>
          <p:nvPr/>
        </p:nvCxnSpPr>
        <p:spPr>
          <a:xfrm>
            <a:off x="5179804" y="3955053"/>
            <a:ext cx="458497" cy="0"/>
          </a:xfrm>
          <a:prstGeom prst="straightConnector1">
            <a:avLst/>
          </a:prstGeom>
          <a:ln w="28575">
            <a:tailEnd type="triangle" w="lg" len="lg"/>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3992C6C6-8E51-0513-8D5B-A8C3E253E95C}"/>
              </a:ext>
            </a:extLst>
          </p:cNvPr>
          <p:cNvSpPr txBox="1"/>
          <p:nvPr/>
        </p:nvSpPr>
        <p:spPr>
          <a:xfrm>
            <a:off x="2396498" y="4263212"/>
            <a:ext cx="2772838" cy="338554"/>
          </a:xfrm>
          <a:prstGeom prst="rect">
            <a:avLst/>
          </a:prstGeom>
          <a:noFill/>
        </p:spPr>
        <p:txBody>
          <a:bodyPr wrap="square" lIns="91440" tIns="45720" rIns="9144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a:ea typeface="+mn-ea"/>
                <a:cs typeface="+mn-cs"/>
              </a:rPr>
              <a:t>Hydraulics Index 3</a:t>
            </a:r>
          </a:p>
        </p:txBody>
      </p:sp>
      <p:cxnSp>
        <p:nvCxnSpPr>
          <p:cNvPr id="50" name="Straight Arrow Connector 49">
            <a:extLst>
              <a:ext uri="{FF2B5EF4-FFF2-40B4-BE49-F238E27FC236}">
                <a16:creationId xmlns:a16="http://schemas.microsoft.com/office/drawing/2014/main" id="{C6FD27D5-237D-9E11-C278-F8C98C90665A}"/>
              </a:ext>
            </a:extLst>
          </p:cNvPr>
          <p:cNvCxnSpPr>
            <a:cxnSpLocks/>
          </p:cNvCxnSpPr>
          <p:nvPr/>
        </p:nvCxnSpPr>
        <p:spPr>
          <a:xfrm>
            <a:off x="5164918" y="4454450"/>
            <a:ext cx="458497" cy="0"/>
          </a:xfrm>
          <a:prstGeom prst="straightConnector1">
            <a:avLst/>
          </a:prstGeom>
          <a:ln w="28575">
            <a:tailEnd type="triangle" w="lg" len="lg"/>
          </a:ln>
        </p:spPr>
        <p:style>
          <a:lnRef idx="1">
            <a:schemeClr val="accent1"/>
          </a:lnRef>
          <a:fillRef idx="0">
            <a:schemeClr val="accent1"/>
          </a:fillRef>
          <a:effectRef idx="0">
            <a:schemeClr val="accent1"/>
          </a:effectRef>
          <a:fontRef idx="minor">
            <a:schemeClr val="tx1"/>
          </a:fontRef>
        </p:style>
      </p:cxnSp>
      <p:pic>
        <p:nvPicPr>
          <p:cNvPr id="51" name="Picture 50" descr="Map&#10;&#10;Description automatically generated">
            <a:extLst>
              <a:ext uri="{FF2B5EF4-FFF2-40B4-BE49-F238E27FC236}">
                <a16:creationId xmlns:a16="http://schemas.microsoft.com/office/drawing/2014/main" id="{8996E278-56E0-C705-8797-CBB9ACA3F7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36721" y="3231267"/>
            <a:ext cx="975360" cy="914400"/>
          </a:xfrm>
          <a:prstGeom prst="rect">
            <a:avLst/>
          </a:prstGeom>
        </p:spPr>
      </p:pic>
      <p:pic>
        <p:nvPicPr>
          <p:cNvPr id="52" name="Picture 51" descr="Map&#10;&#10;Description automatically generated">
            <a:extLst>
              <a:ext uri="{FF2B5EF4-FFF2-40B4-BE49-F238E27FC236}">
                <a16:creationId xmlns:a16="http://schemas.microsoft.com/office/drawing/2014/main" id="{966D6F8D-03E7-3118-EB58-1FB224B1755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6844" y="3628056"/>
            <a:ext cx="975360" cy="914400"/>
          </a:xfrm>
          <a:prstGeom prst="rect">
            <a:avLst/>
          </a:prstGeom>
        </p:spPr>
      </p:pic>
      <p:pic>
        <p:nvPicPr>
          <p:cNvPr id="53" name="Picture 52" descr="Map&#10;&#10;Description automatically generated">
            <a:extLst>
              <a:ext uri="{FF2B5EF4-FFF2-40B4-BE49-F238E27FC236}">
                <a16:creationId xmlns:a16="http://schemas.microsoft.com/office/drawing/2014/main" id="{2E20A385-AD4C-F714-E77C-B0A90F92AA9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56967" y="4024845"/>
            <a:ext cx="975360" cy="914400"/>
          </a:xfrm>
          <a:prstGeom prst="rect">
            <a:avLst/>
          </a:prstGeom>
        </p:spPr>
      </p:pic>
      <p:pic>
        <p:nvPicPr>
          <p:cNvPr id="54" name="Picture 53" descr="Map&#10;&#10;Description automatically generated">
            <a:extLst>
              <a:ext uri="{FF2B5EF4-FFF2-40B4-BE49-F238E27FC236}">
                <a16:creationId xmlns:a16="http://schemas.microsoft.com/office/drawing/2014/main" id="{1C3564D5-4EA1-703B-BB46-836F68C920A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17090" y="4421634"/>
            <a:ext cx="975360" cy="914400"/>
          </a:xfrm>
          <a:prstGeom prst="rect">
            <a:avLst/>
          </a:prstGeom>
        </p:spPr>
      </p:pic>
      <p:sp>
        <p:nvSpPr>
          <p:cNvPr id="9" name="TextBox 8">
            <a:extLst>
              <a:ext uri="{FF2B5EF4-FFF2-40B4-BE49-F238E27FC236}">
                <a16:creationId xmlns:a16="http://schemas.microsoft.com/office/drawing/2014/main" id="{B7E175E0-0621-6ECE-1260-C29E845ECBD1}"/>
              </a:ext>
            </a:extLst>
          </p:cNvPr>
          <p:cNvSpPr txBox="1"/>
          <p:nvPr/>
        </p:nvSpPr>
        <p:spPr>
          <a:xfrm rot="16200000">
            <a:off x="-2766670" y="3353094"/>
            <a:ext cx="6169378" cy="2308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300" normalizeH="0" baseline="0" noProof="0">
                <a:ln>
                  <a:noFill/>
                </a:ln>
                <a:solidFill>
                  <a:prstClr val="white"/>
                </a:solidFill>
                <a:effectLst/>
                <a:uLnTx/>
                <a:uFillTx/>
                <a:latin typeface="Arial"/>
                <a:ea typeface="+mn-ea"/>
                <a:cs typeface="Arial"/>
              </a:rPr>
              <a:t>PREPARE FOR THE UNEXPECTED</a:t>
            </a:r>
          </a:p>
        </p:txBody>
      </p:sp>
      <p:sp>
        <p:nvSpPr>
          <p:cNvPr id="4" name="Rectangle 3">
            <a:extLst>
              <a:ext uri="{FF2B5EF4-FFF2-40B4-BE49-F238E27FC236}">
                <a16:creationId xmlns:a16="http://schemas.microsoft.com/office/drawing/2014/main" id="{46458E79-FF1E-7B1D-EAA6-F8C2673C15CE}"/>
              </a:ext>
            </a:extLst>
          </p:cNvPr>
          <p:cNvSpPr/>
          <p:nvPr/>
        </p:nvSpPr>
        <p:spPr>
          <a:xfrm>
            <a:off x="5755551" y="3039590"/>
            <a:ext cx="2265500" cy="209542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entury Gothic"/>
                <a:ea typeface="Roboto"/>
                <a:cs typeface="Arial"/>
              </a:rPr>
              <a:t>AI Engine</a:t>
            </a:r>
          </a:p>
        </p:txBody>
      </p:sp>
    </p:spTree>
    <p:extLst>
      <p:ext uri="{BB962C8B-B14F-4D97-AF65-F5344CB8AC3E}">
        <p14:creationId xmlns:p14="http://schemas.microsoft.com/office/powerpoint/2010/main" val="12519159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a:extLst>
              <a:ext uri="{FF2B5EF4-FFF2-40B4-BE49-F238E27FC236}">
                <a16:creationId xmlns:a16="http://schemas.microsoft.com/office/drawing/2014/main" id="{59C208FC-7348-D349-321E-E5D90C6E1824}"/>
              </a:ext>
            </a:extLst>
          </p:cNvPr>
          <p:cNvGraphicFramePr/>
          <p:nvPr/>
        </p:nvGraphicFramePr>
        <p:xfrm>
          <a:off x="816864" y="719666"/>
          <a:ext cx="8064377"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 Placeholder 4">
            <a:extLst>
              <a:ext uri="{FF2B5EF4-FFF2-40B4-BE49-F238E27FC236}">
                <a16:creationId xmlns:a16="http://schemas.microsoft.com/office/drawing/2014/main" id="{92356609-2B1A-4174-94EF-9E780CE355E1}"/>
              </a:ext>
            </a:extLst>
          </p:cNvPr>
          <p:cNvSpPr>
            <a:spLocks noGrp="1"/>
          </p:cNvSpPr>
          <p:nvPr>
            <p:ph type="body" sz="quarter" idx="11"/>
          </p:nvPr>
        </p:nvSpPr>
        <p:spPr>
          <a:xfrm>
            <a:off x="1066800" y="609599"/>
            <a:ext cx="10668000" cy="609600"/>
          </a:xfrm>
        </p:spPr>
        <p:txBody>
          <a:bodyPr vert="horz" lIns="0" tIns="0" rIns="0" bIns="0" rtlCol="0" anchor="t">
            <a:noAutofit/>
          </a:bodyPr>
          <a:lstStyle/>
          <a:p>
            <a:r>
              <a:rPr lang="en-US">
                <a:solidFill>
                  <a:schemeClr val="bg1"/>
                </a:solidFill>
              </a:rPr>
              <a:t>Model Scenarios</a:t>
            </a:r>
            <a:endParaRPr lang="en-US"/>
          </a:p>
        </p:txBody>
      </p:sp>
      <p:sp>
        <p:nvSpPr>
          <p:cNvPr id="3" name="Slide Number Placeholder 2">
            <a:extLst>
              <a:ext uri="{FF2B5EF4-FFF2-40B4-BE49-F238E27FC236}">
                <a16:creationId xmlns:a16="http://schemas.microsoft.com/office/drawing/2014/main" id="{1E543727-1F56-4324-90E3-8E445CAC248B}"/>
              </a:ext>
            </a:extLst>
          </p:cNvPr>
          <p:cNvSpPr>
            <a:spLocks noGrp="1"/>
          </p:cNvSpPr>
          <p:nvPr>
            <p:ph type="sldNum" sz="quarter" idx="16"/>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D01415F-5F32-4771-AE74-55868ADB41CE}" type="slidenum">
              <a:rPr kumimoji="0" lang="en-US" sz="900" b="0" i="0" u="none" strike="noStrike" kern="1200" cap="none" spc="0" normalizeH="0" baseline="0" noProof="0" smtClean="0">
                <a:ln>
                  <a:noFill/>
                </a:ln>
                <a:solidFill>
                  <a:prstClr val="white"/>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900" b="0" i="0" u="none" strike="noStrike" kern="1200" cap="none" spc="0" normalizeH="0" baseline="0" noProof="0">
              <a:ln>
                <a:noFill/>
              </a:ln>
              <a:solidFill>
                <a:prstClr val="white"/>
              </a:solidFill>
              <a:effectLst/>
              <a:uLnTx/>
              <a:uFillTx/>
              <a:latin typeface="Arial"/>
              <a:ea typeface="+mn-ea"/>
              <a:cs typeface="+mn-cs"/>
            </a:endParaRPr>
          </a:p>
        </p:txBody>
      </p:sp>
      <p:sp>
        <p:nvSpPr>
          <p:cNvPr id="31" name="TextBox 30">
            <a:extLst>
              <a:ext uri="{FF2B5EF4-FFF2-40B4-BE49-F238E27FC236}">
                <a16:creationId xmlns:a16="http://schemas.microsoft.com/office/drawing/2014/main" id="{66FA6BB3-E727-2DD2-AE41-75F0432ECBC8}"/>
              </a:ext>
            </a:extLst>
          </p:cNvPr>
          <p:cNvSpPr txBox="1"/>
          <p:nvPr/>
        </p:nvSpPr>
        <p:spPr>
          <a:xfrm>
            <a:off x="8954814" y="1271751"/>
            <a:ext cx="308478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ED7000"/>
                </a:solidFill>
                <a:effectLst/>
                <a:uLnTx/>
                <a:uFillTx/>
                <a:latin typeface="Arial"/>
                <a:ea typeface="+mn-ea"/>
                <a:cs typeface="+mn-cs"/>
              </a:rPr>
              <a:t>What does flooding look like tomorrow or next week? </a:t>
            </a:r>
          </a:p>
        </p:txBody>
      </p:sp>
      <p:sp>
        <p:nvSpPr>
          <p:cNvPr id="33" name="TextBox 32">
            <a:extLst>
              <a:ext uri="{FF2B5EF4-FFF2-40B4-BE49-F238E27FC236}">
                <a16:creationId xmlns:a16="http://schemas.microsoft.com/office/drawing/2014/main" id="{0DA1AAC3-AE97-E2BB-3830-E91AD82D736F}"/>
              </a:ext>
            </a:extLst>
          </p:cNvPr>
          <p:cNvSpPr txBox="1"/>
          <p:nvPr/>
        </p:nvSpPr>
        <p:spPr>
          <a:xfrm>
            <a:off x="8954814" y="2359571"/>
            <a:ext cx="308478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ED7000"/>
                </a:solidFill>
                <a:effectLst/>
                <a:uLnTx/>
                <a:uFillTx/>
                <a:latin typeface="Arial"/>
                <a:ea typeface="+mn-ea"/>
                <a:cs typeface="+mn-cs"/>
              </a:rPr>
              <a:t>What does flooding look like for a 50- or a 100-year event?</a:t>
            </a:r>
          </a:p>
        </p:txBody>
      </p:sp>
      <p:sp>
        <p:nvSpPr>
          <p:cNvPr id="2" name="TextBox 1">
            <a:extLst>
              <a:ext uri="{FF2B5EF4-FFF2-40B4-BE49-F238E27FC236}">
                <a16:creationId xmlns:a16="http://schemas.microsoft.com/office/drawing/2014/main" id="{16A6E5B9-7CC6-ACD4-74BA-AD4135E1841E}"/>
              </a:ext>
            </a:extLst>
          </p:cNvPr>
          <p:cNvSpPr txBox="1"/>
          <p:nvPr/>
        </p:nvSpPr>
        <p:spPr>
          <a:xfrm rot="16200000">
            <a:off x="-2766670" y="3353094"/>
            <a:ext cx="6169378" cy="2308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300" normalizeH="0" baseline="0" noProof="0">
                <a:ln>
                  <a:noFill/>
                </a:ln>
                <a:solidFill>
                  <a:prstClr val="white"/>
                </a:solidFill>
                <a:effectLst/>
                <a:uLnTx/>
                <a:uFillTx/>
                <a:latin typeface="Arial"/>
                <a:ea typeface="+mn-ea"/>
                <a:cs typeface="Arial"/>
              </a:rPr>
              <a:t>PREPARE FOR THE UNEXPECTED</a:t>
            </a:r>
          </a:p>
        </p:txBody>
      </p:sp>
    </p:spTree>
    <p:extLst>
      <p:ext uri="{BB962C8B-B14F-4D97-AF65-F5344CB8AC3E}">
        <p14:creationId xmlns:p14="http://schemas.microsoft.com/office/powerpoint/2010/main" val="36007446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FFC09F7-5C93-62A5-C699-4805B61791AE}"/>
              </a:ext>
            </a:extLst>
          </p:cNvPr>
          <p:cNvSpPr>
            <a:spLocks noGrp="1"/>
          </p:cNvSpPr>
          <p:nvPr>
            <p:ph type="ftr" sz="quarter" idx="10"/>
          </p:nvPr>
        </p:nvSpPr>
        <p:spPr/>
        <p:txBody>
          <a:bodyPr/>
          <a:lstStyle/>
          <a:p>
            <a:endParaRPr lang="en-US"/>
          </a:p>
        </p:txBody>
      </p:sp>
      <p:sp>
        <p:nvSpPr>
          <p:cNvPr id="12" name="Text Placeholder 11">
            <a:extLst>
              <a:ext uri="{FF2B5EF4-FFF2-40B4-BE49-F238E27FC236}">
                <a16:creationId xmlns:a16="http://schemas.microsoft.com/office/drawing/2014/main" id="{FA24FAE8-9E93-9E2B-3BAD-9E62391EE726}"/>
              </a:ext>
            </a:extLst>
          </p:cNvPr>
          <p:cNvSpPr>
            <a:spLocks noGrp="1"/>
          </p:cNvSpPr>
          <p:nvPr>
            <p:ph type="body" sz="quarter" idx="11"/>
          </p:nvPr>
        </p:nvSpPr>
        <p:spPr>
          <a:xfrm>
            <a:off x="741364" y="856143"/>
            <a:ext cx="10780711" cy="828039"/>
          </a:xfrm>
        </p:spPr>
        <p:txBody>
          <a:bodyPr/>
          <a:lstStyle/>
          <a:p>
            <a:r>
              <a:rPr lang="en-US" sz="3100" dirty="0">
                <a:latin typeface="Amasis MT Pro"/>
                <a:ea typeface="Roboto"/>
              </a:rPr>
              <a:t>Hurricane Helene | Traditional Approach </a:t>
            </a:r>
            <a:r>
              <a:rPr kumimoji="0" lang="en-US" sz="3100" b="1" i="0" u="none" strike="noStrike" kern="1200" cap="none" spc="-60" normalizeH="0" baseline="0" noProof="0" dirty="0">
                <a:ln>
                  <a:noFill/>
                </a:ln>
                <a:solidFill>
                  <a:srgbClr val="222222"/>
                </a:solidFill>
                <a:effectLst/>
                <a:uLnTx/>
                <a:uFillTx/>
                <a:latin typeface="Amasis MT Pro"/>
                <a:ea typeface="Roboto"/>
              </a:rPr>
              <a:t>| Modern Way</a:t>
            </a:r>
            <a:endParaRPr lang="en-US" sz="3100" b="0" dirty="0">
              <a:latin typeface="Amasis MT Pro"/>
              <a:ea typeface="Roboto"/>
            </a:endParaRPr>
          </a:p>
        </p:txBody>
      </p:sp>
      <p:pic>
        <p:nvPicPr>
          <p:cNvPr id="17" name="Picture Placeholder 16" descr="A screenshot of a map&#10;&#10;Description automatically generated">
            <a:extLst>
              <a:ext uri="{FF2B5EF4-FFF2-40B4-BE49-F238E27FC236}">
                <a16:creationId xmlns:a16="http://schemas.microsoft.com/office/drawing/2014/main" id="{747789A0-BA52-F680-5988-E92AFC6CC0F0}"/>
              </a:ext>
            </a:extLst>
          </p:cNvPr>
          <p:cNvPicPr>
            <a:picLocks noGrp="1" noChangeAspect="1"/>
          </p:cNvPicPr>
          <p:nvPr>
            <p:ph type="pic" sz="quarter" idx="12"/>
          </p:nvPr>
        </p:nvPicPr>
        <p:blipFill>
          <a:blip r:embed="rId3"/>
          <a:srcRect l="10738" t="1" r="56797" b="-1"/>
          <a:stretch/>
        </p:blipFill>
        <p:spPr>
          <a:xfrm>
            <a:off x="681038" y="2309813"/>
            <a:ext cx="3525837" cy="3455987"/>
          </a:xfrm>
          <a:prstGeom prst="rect">
            <a:avLst/>
          </a:prstGeom>
        </p:spPr>
      </p:pic>
      <p:pic>
        <p:nvPicPr>
          <p:cNvPr id="21" name="Picture Placeholder 20" descr="September 25 -  27, 2024">
            <a:extLst>
              <a:ext uri="{FF2B5EF4-FFF2-40B4-BE49-F238E27FC236}">
                <a16:creationId xmlns:a16="http://schemas.microsoft.com/office/drawing/2014/main" id="{265FEC81-E3AE-E586-2857-295D7F846986}"/>
              </a:ext>
            </a:extLst>
          </p:cNvPr>
          <p:cNvPicPr>
            <a:picLocks noGrp="1" noChangeAspect="1"/>
          </p:cNvPicPr>
          <p:nvPr>
            <p:ph type="pic" sz="quarter" idx="14"/>
          </p:nvPr>
        </p:nvPicPr>
        <p:blipFill>
          <a:blip r:embed="rId4"/>
          <a:srcRect t="7706"/>
          <a:stretch/>
        </p:blipFill>
        <p:spPr>
          <a:xfrm>
            <a:off x="7958138" y="2309813"/>
            <a:ext cx="3524250" cy="3455987"/>
          </a:xfrm>
          <a:prstGeom prst="rect">
            <a:avLst/>
          </a:prstGeom>
          <a:ln>
            <a:solidFill>
              <a:schemeClr val="accent1"/>
            </a:solidFill>
          </a:ln>
        </p:spPr>
      </p:pic>
      <p:pic>
        <p:nvPicPr>
          <p:cNvPr id="22" name="Picture Placeholder 21" descr="A screenshot of a computer&#10;&#10;Description automatically generated">
            <a:extLst>
              <a:ext uri="{FF2B5EF4-FFF2-40B4-BE49-F238E27FC236}">
                <a16:creationId xmlns:a16="http://schemas.microsoft.com/office/drawing/2014/main" id="{D81D1991-EDE7-43F4-D1D8-56EBFE6D3D4F}"/>
              </a:ext>
            </a:extLst>
          </p:cNvPr>
          <p:cNvPicPr>
            <a:picLocks noGrp="1" noChangeAspect="1"/>
          </p:cNvPicPr>
          <p:nvPr>
            <p:ph type="pic" sz="quarter" idx="13"/>
          </p:nvPr>
        </p:nvPicPr>
        <p:blipFill>
          <a:blip r:embed="rId5"/>
          <a:srcRect l="24" t="-4859" r="7170" b="3798"/>
          <a:stretch/>
        </p:blipFill>
        <p:spPr>
          <a:xfrm>
            <a:off x="4319588" y="2309813"/>
            <a:ext cx="3525837" cy="1759267"/>
          </a:xfrm>
          <a:prstGeom prst="rect">
            <a:avLst/>
          </a:prstGeom>
          <a:ln>
            <a:solidFill>
              <a:schemeClr val="accent1"/>
            </a:solidFill>
          </a:ln>
        </p:spPr>
      </p:pic>
      <p:pic>
        <p:nvPicPr>
          <p:cNvPr id="23" name="Picture 22">
            <a:extLst>
              <a:ext uri="{FF2B5EF4-FFF2-40B4-BE49-F238E27FC236}">
                <a16:creationId xmlns:a16="http://schemas.microsoft.com/office/drawing/2014/main" id="{4884F8AE-2F10-8193-E418-5D88BEA5613A}"/>
              </a:ext>
            </a:extLst>
          </p:cNvPr>
          <p:cNvPicPr>
            <a:picLocks noChangeAspect="1"/>
          </p:cNvPicPr>
          <p:nvPr/>
        </p:nvPicPr>
        <p:blipFill>
          <a:blip r:embed="rId6"/>
          <a:stretch>
            <a:fillRect/>
          </a:stretch>
        </p:blipFill>
        <p:spPr>
          <a:xfrm>
            <a:off x="4319588" y="4223826"/>
            <a:ext cx="3524250" cy="1541973"/>
          </a:xfrm>
          <a:prstGeom prst="rect">
            <a:avLst/>
          </a:prstGeom>
          <a:ln>
            <a:solidFill>
              <a:schemeClr val="accent1"/>
            </a:solidFill>
          </a:ln>
        </p:spPr>
      </p:pic>
      <p:sp>
        <p:nvSpPr>
          <p:cNvPr id="24" name="TextBox 23">
            <a:extLst>
              <a:ext uri="{FF2B5EF4-FFF2-40B4-BE49-F238E27FC236}">
                <a16:creationId xmlns:a16="http://schemas.microsoft.com/office/drawing/2014/main" id="{5B8DF920-8BBD-4D54-5388-75476B273DAC}"/>
              </a:ext>
            </a:extLst>
          </p:cNvPr>
          <p:cNvSpPr txBox="1"/>
          <p:nvPr/>
        </p:nvSpPr>
        <p:spPr>
          <a:xfrm>
            <a:off x="681038" y="2567684"/>
            <a:ext cx="3524250" cy="523220"/>
          </a:xfrm>
          <a:prstGeom prst="rect">
            <a:avLst/>
          </a:prstGeom>
          <a:solidFill>
            <a:schemeClr val="accent4"/>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Arial"/>
                <a:ea typeface="+mn-lt"/>
                <a:cs typeface="Arial"/>
              </a:rPr>
              <a:t>FORECASTED</a:t>
            </a:r>
            <a:r>
              <a:rPr kumimoji="0" lang="en-US" sz="1400" b="1" i="0" u="none" strike="noStrike" kern="1200" cap="none" spc="0" normalizeH="0" noProof="0" dirty="0">
                <a:ln>
                  <a:noFill/>
                </a:ln>
                <a:solidFill>
                  <a:schemeClr val="bg1"/>
                </a:solidFill>
                <a:effectLst/>
                <a:uLnTx/>
                <a:uFillTx/>
                <a:latin typeface="Arial"/>
                <a:ea typeface="+mn-lt"/>
                <a:cs typeface="Arial"/>
              </a:rPr>
              <a:t> </a:t>
            </a:r>
            <a:r>
              <a:rPr kumimoji="0" lang="en-US" sz="1400" b="1" i="0" u="none" strike="noStrike" kern="1200" cap="none" spc="0" normalizeH="0" baseline="0" noProof="0" dirty="0">
                <a:ln>
                  <a:noFill/>
                </a:ln>
                <a:solidFill>
                  <a:schemeClr val="bg1"/>
                </a:solidFill>
                <a:effectLst/>
                <a:uLnTx/>
                <a:uFillTx/>
                <a:latin typeface="Arial"/>
                <a:ea typeface="+mn-lt"/>
                <a:cs typeface="Arial"/>
              </a:rPr>
              <a:t>FLASH FLOOD RISK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bg1"/>
                </a:solidFill>
                <a:latin typeface="Arial"/>
                <a:ea typeface="+mn-lt"/>
                <a:cs typeface="Arial"/>
              </a:rPr>
              <a:t>DAYS BEFORE EVENT</a:t>
            </a:r>
            <a:endParaRPr kumimoji="0" lang="en-US" sz="1400" b="1" i="0" u="none" strike="noStrike" kern="1200" cap="none" spc="0" normalizeH="0" baseline="0" noProof="0" dirty="0">
              <a:ln>
                <a:noFill/>
              </a:ln>
              <a:solidFill>
                <a:schemeClr val="bg1"/>
              </a:solidFill>
              <a:effectLst/>
              <a:uLnTx/>
              <a:uFillTx/>
              <a:latin typeface="Arial"/>
              <a:ea typeface="+mn-ea"/>
              <a:cs typeface="Arial"/>
            </a:endParaRPr>
          </a:p>
        </p:txBody>
      </p:sp>
      <p:sp>
        <p:nvSpPr>
          <p:cNvPr id="25" name="TextBox 24">
            <a:extLst>
              <a:ext uri="{FF2B5EF4-FFF2-40B4-BE49-F238E27FC236}">
                <a16:creationId xmlns:a16="http://schemas.microsoft.com/office/drawing/2014/main" id="{AA92CBBE-726F-4B37-9C8D-8E6A25D282F3}"/>
              </a:ext>
            </a:extLst>
          </p:cNvPr>
          <p:cNvSpPr txBox="1"/>
          <p:nvPr/>
        </p:nvSpPr>
        <p:spPr>
          <a:xfrm>
            <a:off x="4318001" y="3854494"/>
            <a:ext cx="3525837" cy="738664"/>
          </a:xfrm>
          <a:prstGeom prst="rect">
            <a:avLst/>
          </a:prstGeom>
          <a:solidFill>
            <a:schemeClr val="accent4"/>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Arial"/>
                <a:ea typeface="+mn-lt"/>
                <a:cs typeface="Arial"/>
              </a:rPr>
              <a:t>NEAREST GAGES SHOWED “NO ACTION STAGE” &amp;</a:t>
            </a:r>
            <a:r>
              <a:rPr kumimoji="0" lang="en-US" sz="1400" b="1" i="0" u="none" strike="noStrike" kern="1200" cap="none" spc="0" normalizeH="0" noProof="0" dirty="0">
                <a:ln>
                  <a:noFill/>
                </a:ln>
                <a:solidFill>
                  <a:schemeClr val="bg1"/>
                </a:solidFill>
                <a:effectLst/>
                <a:uLnTx/>
                <a:uFillTx/>
                <a:latin typeface="Arial"/>
                <a:ea typeface="+mn-lt"/>
                <a:cs typeface="Arial"/>
              </a:rPr>
              <a:t> “GAGE FAILURE”</a:t>
            </a:r>
            <a:r>
              <a:rPr kumimoji="0" lang="en-US" sz="1400" b="1" i="0" u="none" strike="noStrike" kern="1200" cap="none" spc="0" normalizeH="0" baseline="0" noProof="0" dirty="0">
                <a:ln>
                  <a:noFill/>
                </a:ln>
                <a:solidFill>
                  <a:schemeClr val="bg1"/>
                </a:solidFill>
                <a:effectLst/>
                <a:uLnTx/>
                <a:uFillTx/>
                <a:latin typeface="Arial"/>
                <a:ea typeface="+mn-lt"/>
                <a:cs typeface="Arial"/>
              </a:rPr>
              <a:t> BEFORE</a:t>
            </a:r>
            <a:r>
              <a:rPr lang="en-US" sz="1400" b="1" dirty="0">
                <a:solidFill>
                  <a:schemeClr val="bg1"/>
                </a:solidFill>
                <a:latin typeface="Arial"/>
                <a:ea typeface="+mn-lt"/>
                <a:cs typeface="Arial"/>
              </a:rPr>
              <a:t> &amp; DURING FLOODING</a:t>
            </a:r>
            <a:endParaRPr kumimoji="0" lang="en-US" sz="1400" b="1" i="0" u="none" strike="noStrike" kern="1200" cap="none" spc="0" normalizeH="0" baseline="0" noProof="0" dirty="0">
              <a:ln>
                <a:noFill/>
              </a:ln>
              <a:solidFill>
                <a:schemeClr val="bg1"/>
              </a:solidFill>
              <a:effectLst/>
              <a:uLnTx/>
              <a:uFillTx/>
              <a:latin typeface="Arial"/>
              <a:ea typeface="+mn-ea"/>
              <a:cs typeface="Arial"/>
            </a:endParaRPr>
          </a:p>
        </p:txBody>
      </p:sp>
      <p:sp>
        <p:nvSpPr>
          <p:cNvPr id="26" name="TextBox 25">
            <a:extLst>
              <a:ext uri="{FF2B5EF4-FFF2-40B4-BE49-F238E27FC236}">
                <a16:creationId xmlns:a16="http://schemas.microsoft.com/office/drawing/2014/main" id="{466BD67B-2033-34D8-87E9-239057C72332}"/>
              </a:ext>
            </a:extLst>
          </p:cNvPr>
          <p:cNvSpPr txBox="1"/>
          <p:nvPr/>
        </p:nvSpPr>
        <p:spPr>
          <a:xfrm>
            <a:off x="7985125" y="5027135"/>
            <a:ext cx="3525837" cy="738664"/>
          </a:xfrm>
          <a:prstGeom prst="rect">
            <a:avLst/>
          </a:prstGeom>
          <a:solidFill>
            <a:schemeClr val="accent4"/>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bg1"/>
                </a:solidFill>
                <a:latin typeface="Arial"/>
                <a:ea typeface="+mn-lt"/>
                <a:cs typeface="Arial"/>
              </a:rPr>
              <a:t>AI PREDICTIONS BASED ON WEATHER FORECAST WERE GENERATED EVERY 15 MINUTES</a:t>
            </a:r>
            <a:endParaRPr kumimoji="0" lang="en-US" sz="1400" b="1" i="0" u="none" strike="noStrike" kern="1200" cap="none" spc="0" normalizeH="0" baseline="0" noProof="0" dirty="0">
              <a:ln>
                <a:noFill/>
              </a:ln>
              <a:solidFill>
                <a:schemeClr val="bg1"/>
              </a:solidFill>
              <a:effectLst/>
              <a:uLnTx/>
              <a:uFillTx/>
              <a:latin typeface="Arial"/>
              <a:ea typeface="+mn-ea"/>
              <a:cs typeface="Arial"/>
            </a:endParaRPr>
          </a:p>
        </p:txBody>
      </p:sp>
      <p:sp>
        <p:nvSpPr>
          <p:cNvPr id="4" name="Text Placeholder 3">
            <a:extLst>
              <a:ext uri="{FF2B5EF4-FFF2-40B4-BE49-F238E27FC236}">
                <a16:creationId xmlns:a16="http://schemas.microsoft.com/office/drawing/2014/main" id="{9BEE4A3A-BBC4-A619-808C-8F334E349F19}"/>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3746000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B54CB8A-797A-3900-A4BB-8C3C23643A61}"/>
              </a:ext>
            </a:extLst>
          </p:cNvPr>
          <p:cNvSpPr>
            <a:spLocks noGrp="1"/>
          </p:cNvSpPr>
          <p:nvPr>
            <p:ph type="ftr" sz="quarter" idx="10"/>
          </p:nvPr>
        </p:nvSpPr>
        <p:spPr/>
        <p:txBody>
          <a:bodyPr/>
          <a:lstStyle/>
          <a:p>
            <a:endParaRPr lang="en-US"/>
          </a:p>
        </p:txBody>
      </p:sp>
      <p:sp>
        <p:nvSpPr>
          <p:cNvPr id="7" name="Text Placeholder 6">
            <a:extLst>
              <a:ext uri="{FF2B5EF4-FFF2-40B4-BE49-F238E27FC236}">
                <a16:creationId xmlns:a16="http://schemas.microsoft.com/office/drawing/2014/main" id="{145AE1EC-58D3-5CE2-730C-B23C6EE2FAAA}"/>
              </a:ext>
            </a:extLst>
          </p:cNvPr>
          <p:cNvSpPr>
            <a:spLocks noGrp="1"/>
          </p:cNvSpPr>
          <p:nvPr>
            <p:ph type="body" sz="quarter" idx="11"/>
          </p:nvPr>
        </p:nvSpPr>
        <p:spPr>
          <a:xfrm>
            <a:off x="1066800" y="848360"/>
            <a:ext cx="9698182" cy="828039"/>
          </a:xfrm>
        </p:spPr>
        <p:txBody>
          <a:bodyPr/>
          <a:lstStyle/>
          <a:p>
            <a:pPr marL="0" marR="0" lvl="0" indent="0" algn="l" defTabSz="685800" rtl="0" eaLnBrk="1" fontAlgn="auto" latinLnBrk="0" hangingPunct="1">
              <a:lnSpc>
                <a:spcPct val="90000"/>
              </a:lnSpc>
              <a:spcBef>
                <a:spcPts val="0"/>
              </a:spcBef>
              <a:spcAft>
                <a:spcPts val="300"/>
              </a:spcAft>
              <a:buClrTx/>
              <a:buSzTx/>
              <a:buFontTx/>
              <a:buNone/>
              <a:tabLst/>
              <a:defRPr/>
            </a:pPr>
            <a:r>
              <a:rPr kumimoji="0" lang="en-US" sz="3600" b="1" i="0" u="none" strike="noStrike" kern="1200" cap="none" spc="-60" normalizeH="0" baseline="0" noProof="0" dirty="0">
                <a:ln>
                  <a:noFill/>
                </a:ln>
                <a:solidFill>
                  <a:srgbClr val="222222"/>
                </a:solidFill>
                <a:effectLst/>
                <a:uLnTx/>
                <a:uFillTx/>
                <a:latin typeface="Amasis MT Pro"/>
                <a:ea typeface="Roboto"/>
                <a:cs typeface="+mn-cs"/>
              </a:rPr>
              <a:t>Hurricane Helene AI Generated Results</a:t>
            </a:r>
            <a:endParaRPr kumimoji="0" lang="en-US" sz="3600" b="1" i="0" u="none" strike="noStrike" kern="1200" cap="none" spc="-60" normalizeH="0" baseline="0" noProof="0" dirty="0">
              <a:ln>
                <a:noFill/>
              </a:ln>
              <a:solidFill>
                <a:srgbClr val="222222"/>
              </a:solidFill>
              <a:effectLst/>
              <a:uLnTx/>
              <a:uFillTx/>
              <a:cs typeface="+mn-cs"/>
            </a:endParaRPr>
          </a:p>
          <a:p>
            <a:pPr marL="0" marR="0" lvl="0" indent="0" algn="l" defTabSz="685800" rtl="0" eaLnBrk="1" fontAlgn="auto" latinLnBrk="0" hangingPunct="1">
              <a:lnSpc>
                <a:spcPct val="90000"/>
              </a:lnSpc>
              <a:spcBef>
                <a:spcPts val="0"/>
              </a:spcBef>
              <a:spcAft>
                <a:spcPts val="300"/>
              </a:spcAft>
              <a:buClrTx/>
              <a:buSzTx/>
              <a:buFontTx/>
              <a:buNone/>
              <a:tabLst/>
              <a:defRPr/>
            </a:pPr>
            <a:r>
              <a:rPr kumimoji="0" lang="en-US" sz="2000" b="0" i="0" u="none" strike="noStrike" kern="1200" cap="none" spc="-60" normalizeH="0" baseline="0" noProof="0" dirty="0">
                <a:ln>
                  <a:noFill/>
                </a:ln>
                <a:solidFill>
                  <a:srgbClr val="222222"/>
                </a:solidFill>
                <a:effectLst/>
                <a:uLnTx/>
                <a:uFillTx/>
                <a:latin typeface="Amasis MT Pro"/>
                <a:ea typeface="Roboto"/>
                <a:cs typeface="+mn-cs"/>
              </a:rPr>
              <a:t>Flood Predictor Flash Flood Simulation for 12-inch Rainfall Extent Erwin, TN I-26 Bridges</a:t>
            </a:r>
            <a:endParaRPr kumimoji="0" lang="en-US" sz="2000" b="0" i="0" u="none" strike="noStrike" kern="1200" cap="none" spc="-60" normalizeH="0" baseline="0" noProof="0" dirty="0">
              <a:ln>
                <a:noFill/>
              </a:ln>
              <a:solidFill>
                <a:srgbClr val="222222"/>
              </a:solidFill>
              <a:effectLst/>
              <a:uLnTx/>
              <a:uFillTx/>
              <a:cs typeface="+mn-cs"/>
            </a:endParaRPr>
          </a:p>
        </p:txBody>
      </p:sp>
      <p:sp>
        <p:nvSpPr>
          <p:cNvPr id="11" name="Text Placeholder 10">
            <a:extLst>
              <a:ext uri="{FF2B5EF4-FFF2-40B4-BE49-F238E27FC236}">
                <a16:creationId xmlns:a16="http://schemas.microsoft.com/office/drawing/2014/main" id="{CD3432B1-4802-476F-5333-45E8301DFEC2}"/>
              </a:ext>
            </a:extLst>
          </p:cNvPr>
          <p:cNvSpPr>
            <a:spLocks noGrp="1"/>
          </p:cNvSpPr>
          <p:nvPr>
            <p:ph type="body" sz="quarter" idx="15"/>
          </p:nvPr>
        </p:nvSpPr>
        <p:spPr/>
        <p:txBody>
          <a:bodyPr/>
          <a:lstStyle/>
          <a:p>
            <a:pPr algn="ctr"/>
            <a:r>
              <a:rPr kumimoji="0" lang="en-US" sz="1200" i="0" u="none" strike="noStrike" kern="1200" cap="none" spc="0" normalizeH="0" baseline="0" noProof="0" dirty="0">
                <a:ln>
                  <a:noFill/>
                </a:ln>
                <a:solidFill>
                  <a:schemeClr val="tx1"/>
                </a:solidFill>
                <a:effectLst/>
                <a:uLnTx/>
                <a:uFillTx/>
                <a:latin typeface="Arial"/>
                <a:ea typeface="+mn-ea"/>
                <a:cs typeface="Arial"/>
              </a:rPr>
              <a:t>Simulations supporting evacuation &amp; response efforts at Erwin Tennessee also showed areas of high flash flood risk along the Nolichucky River at Interstate 26 due to steep terrain to the Northwest </a:t>
            </a:r>
          </a:p>
          <a:p>
            <a:pPr algn="ctr"/>
            <a:endParaRPr lang="en-US" dirty="0"/>
          </a:p>
        </p:txBody>
      </p:sp>
      <p:pic>
        <p:nvPicPr>
          <p:cNvPr id="12" name="Picture Placeholder 11" descr="A map of a road&#10;&#10;AI-generated content may be incorrect.">
            <a:extLst>
              <a:ext uri="{FF2B5EF4-FFF2-40B4-BE49-F238E27FC236}">
                <a16:creationId xmlns:a16="http://schemas.microsoft.com/office/drawing/2014/main" id="{ACCB3C76-F02D-0388-BAC9-EB825A24BDE4}"/>
              </a:ext>
            </a:extLst>
          </p:cNvPr>
          <p:cNvPicPr>
            <a:picLocks noGrp="1" noChangeAspect="1"/>
          </p:cNvPicPr>
          <p:nvPr>
            <p:ph type="pic" sz="quarter" idx="12"/>
          </p:nvPr>
        </p:nvPicPr>
        <p:blipFill>
          <a:blip r:embed="rId3"/>
          <a:srcRect l="19532" r="19532"/>
          <a:stretch>
            <a:fillRect/>
          </a:stretch>
        </p:blipFill>
        <p:spPr>
          <a:xfrm>
            <a:off x="4308626" y="2309812"/>
            <a:ext cx="3525837" cy="3455987"/>
          </a:xfrm>
          <a:prstGeom prst="rect">
            <a:avLst/>
          </a:prstGeom>
        </p:spPr>
      </p:pic>
      <p:pic>
        <p:nvPicPr>
          <p:cNvPr id="13" name="Picture Placeholder 12" descr="Bridges suffer major damage in upper east Tennessee photo 1">
            <a:extLst>
              <a:ext uri="{FF2B5EF4-FFF2-40B4-BE49-F238E27FC236}">
                <a16:creationId xmlns:a16="http://schemas.microsoft.com/office/drawing/2014/main" id="{AC4EE01C-DC0C-C0AB-EAA5-42123DD0512F}"/>
              </a:ext>
            </a:extLst>
          </p:cNvPr>
          <p:cNvPicPr>
            <a:picLocks noGrp="1" noChangeAspect="1"/>
          </p:cNvPicPr>
          <p:nvPr>
            <p:ph type="pic" sz="quarter" idx="13"/>
          </p:nvPr>
        </p:nvPicPr>
        <p:blipFill>
          <a:blip r:embed="rId4"/>
          <a:srcRect l="12197" r="12197"/>
          <a:stretch>
            <a:fillRect/>
          </a:stretch>
        </p:blipFill>
        <p:spPr>
          <a:xfrm>
            <a:off x="681832" y="2317001"/>
            <a:ext cx="3525837" cy="3455987"/>
          </a:xfrm>
          <a:prstGeom prst="rect">
            <a:avLst/>
          </a:prstGeom>
        </p:spPr>
      </p:pic>
      <p:pic>
        <p:nvPicPr>
          <p:cNvPr id="14" name="Picture Placeholder 13" descr="A screenshot of a map&#10;&#10;Description automatically generated">
            <a:extLst>
              <a:ext uri="{FF2B5EF4-FFF2-40B4-BE49-F238E27FC236}">
                <a16:creationId xmlns:a16="http://schemas.microsoft.com/office/drawing/2014/main" id="{CAEF6501-7B33-81BA-9007-E04C3A9834F6}"/>
              </a:ext>
            </a:extLst>
          </p:cNvPr>
          <p:cNvPicPr>
            <a:picLocks noGrp="1" noChangeAspect="1"/>
          </p:cNvPicPr>
          <p:nvPr>
            <p:ph type="pic" sz="quarter" idx="14"/>
          </p:nvPr>
        </p:nvPicPr>
        <p:blipFill>
          <a:blip r:embed="rId5"/>
          <a:srcRect l="26713" r="26713"/>
          <a:stretch>
            <a:fillRect/>
          </a:stretch>
        </p:blipFill>
        <p:spPr>
          <a:xfrm>
            <a:off x="7958138" y="2309813"/>
            <a:ext cx="3524250" cy="3455987"/>
          </a:xfrm>
          <a:prstGeom prst="rect">
            <a:avLst/>
          </a:prstGeom>
        </p:spPr>
      </p:pic>
      <p:sp>
        <p:nvSpPr>
          <p:cNvPr id="3" name="Oval 2">
            <a:extLst>
              <a:ext uri="{FF2B5EF4-FFF2-40B4-BE49-F238E27FC236}">
                <a16:creationId xmlns:a16="http://schemas.microsoft.com/office/drawing/2014/main" id="{8CC6EF41-78A7-D780-80C6-73B1EAD59123}"/>
              </a:ext>
            </a:extLst>
          </p:cNvPr>
          <p:cNvSpPr/>
          <p:nvPr/>
        </p:nvSpPr>
        <p:spPr>
          <a:xfrm>
            <a:off x="5348622" y="4160826"/>
            <a:ext cx="1166013" cy="583007"/>
          </a:xfrm>
          <a:prstGeom prst="ellipse">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669E722D-4B4E-2DE3-49F9-61014F0EB80B}"/>
              </a:ext>
            </a:extLst>
          </p:cNvPr>
          <p:cNvSpPr/>
          <p:nvPr/>
        </p:nvSpPr>
        <p:spPr>
          <a:xfrm>
            <a:off x="8870163" y="4564839"/>
            <a:ext cx="1166013" cy="583007"/>
          </a:xfrm>
          <a:prstGeom prst="ellipse">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57E8EBCC-99AC-9553-827F-A00ED11A03F9}"/>
              </a:ext>
            </a:extLst>
          </p:cNvPr>
          <p:cNvGrpSpPr/>
          <p:nvPr/>
        </p:nvGrpSpPr>
        <p:grpSpPr>
          <a:xfrm>
            <a:off x="4432298" y="2411454"/>
            <a:ext cx="1444719" cy="1333294"/>
            <a:chOff x="4432298" y="2411454"/>
            <a:chExt cx="1444719" cy="1333294"/>
          </a:xfrm>
        </p:grpSpPr>
        <p:pic>
          <p:nvPicPr>
            <p:cNvPr id="5" name="Picture 4">
              <a:extLst>
                <a:ext uri="{FF2B5EF4-FFF2-40B4-BE49-F238E27FC236}">
                  <a16:creationId xmlns:a16="http://schemas.microsoft.com/office/drawing/2014/main" id="{A7EE2873-F05A-3D9C-40D0-8CF7FD5D0BDC}"/>
                </a:ext>
              </a:extLst>
            </p:cNvPr>
            <p:cNvPicPr>
              <a:picLocks noChangeAspect="1"/>
            </p:cNvPicPr>
            <p:nvPr/>
          </p:nvPicPr>
          <p:blipFill>
            <a:blip r:embed="rId6"/>
            <a:stretch>
              <a:fillRect/>
            </a:stretch>
          </p:blipFill>
          <p:spPr>
            <a:xfrm>
              <a:off x="4432298" y="2438806"/>
              <a:ext cx="1444719" cy="1305942"/>
            </a:xfrm>
            <a:prstGeom prst="rect">
              <a:avLst/>
            </a:prstGeom>
          </p:spPr>
        </p:pic>
        <p:sp>
          <p:nvSpPr>
            <p:cNvPr id="6" name="Rectangle 5">
              <a:extLst>
                <a:ext uri="{FF2B5EF4-FFF2-40B4-BE49-F238E27FC236}">
                  <a16:creationId xmlns:a16="http://schemas.microsoft.com/office/drawing/2014/main" id="{0E799F91-DBD4-484F-F14B-A9DC4BA044A1}"/>
                </a:ext>
              </a:extLst>
            </p:cNvPr>
            <p:cNvSpPr/>
            <p:nvPr/>
          </p:nvSpPr>
          <p:spPr>
            <a:xfrm>
              <a:off x="4993034" y="2411454"/>
              <a:ext cx="463826" cy="130594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75208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C43B388-BE7F-DBF0-ED22-030B6C0CC175}"/>
              </a:ext>
            </a:extLst>
          </p:cNvPr>
          <p:cNvSpPr>
            <a:spLocks noGrp="1"/>
          </p:cNvSpPr>
          <p:nvPr>
            <p:ph type="ftr" sz="quarter" idx="10"/>
          </p:nvPr>
        </p:nvSpPr>
        <p:spPr/>
        <p:txBody>
          <a:bodyPr/>
          <a:lstStyle/>
          <a:p>
            <a:endParaRPr lang="en-US"/>
          </a:p>
        </p:txBody>
      </p:sp>
      <p:sp>
        <p:nvSpPr>
          <p:cNvPr id="7" name="Text Placeholder 6">
            <a:extLst>
              <a:ext uri="{FF2B5EF4-FFF2-40B4-BE49-F238E27FC236}">
                <a16:creationId xmlns:a16="http://schemas.microsoft.com/office/drawing/2014/main" id="{E750CFB5-FC6B-C6E5-BA3F-28EE38BA2AAA}"/>
              </a:ext>
            </a:extLst>
          </p:cNvPr>
          <p:cNvSpPr>
            <a:spLocks noGrp="1"/>
          </p:cNvSpPr>
          <p:nvPr>
            <p:ph type="body" sz="quarter" idx="11"/>
          </p:nvPr>
        </p:nvSpPr>
        <p:spPr/>
        <p:txBody>
          <a:bodyPr/>
          <a:lstStyle/>
          <a:p>
            <a:pPr marL="0" marR="0" lvl="0" indent="0" algn="l" defTabSz="685800" rtl="0" eaLnBrk="1" fontAlgn="auto" latinLnBrk="0" hangingPunct="1">
              <a:lnSpc>
                <a:spcPct val="90000"/>
              </a:lnSpc>
              <a:spcBef>
                <a:spcPts val="0"/>
              </a:spcBef>
              <a:spcAft>
                <a:spcPts val="300"/>
              </a:spcAft>
              <a:buClrTx/>
              <a:buSzTx/>
              <a:buFontTx/>
              <a:buNone/>
              <a:tabLst/>
              <a:defRPr/>
            </a:pPr>
            <a:r>
              <a:rPr kumimoji="0" lang="en-US" sz="3600" b="1" i="0" u="none" strike="noStrike" kern="1200" cap="none" spc="-60" normalizeH="0" baseline="0" noProof="0" dirty="0">
                <a:ln>
                  <a:noFill/>
                </a:ln>
                <a:solidFill>
                  <a:srgbClr val="222222"/>
                </a:solidFill>
                <a:effectLst/>
                <a:uLnTx/>
                <a:uFillTx/>
                <a:latin typeface="Amasis MT Pro"/>
                <a:ea typeface="Roboto"/>
                <a:cs typeface="+mn-cs"/>
              </a:rPr>
              <a:t>Hurricane Helene &amp; AI Generated Results</a:t>
            </a:r>
            <a:endParaRPr kumimoji="0" lang="en-US" sz="3600" b="1" i="0" u="none" strike="noStrike" kern="1200" cap="none" spc="-60" normalizeH="0" baseline="0" noProof="0" dirty="0">
              <a:ln>
                <a:noFill/>
              </a:ln>
              <a:solidFill>
                <a:srgbClr val="222222"/>
              </a:solidFill>
              <a:effectLst/>
              <a:uLnTx/>
              <a:uFillTx/>
              <a:cs typeface="+mn-cs"/>
            </a:endParaRPr>
          </a:p>
          <a:p>
            <a:pPr marL="0" marR="0" lvl="0" indent="0" algn="l" defTabSz="685800" rtl="0" eaLnBrk="1" fontAlgn="auto" latinLnBrk="0" hangingPunct="1">
              <a:lnSpc>
                <a:spcPct val="90000"/>
              </a:lnSpc>
              <a:spcBef>
                <a:spcPts val="0"/>
              </a:spcBef>
              <a:spcAft>
                <a:spcPts val="300"/>
              </a:spcAft>
              <a:buClrTx/>
              <a:buSzTx/>
              <a:buFontTx/>
              <a:buNone/>
              <a:tabLst/>
              <a:defRPr/>
            </a:pPr>
            <a:r>
              <a:rPr kumimoji="0" lang="en-US" sz="2000" b="0" i="0" u="none" strike="noStrike" kern="1200" cap="none" spc="-60" normalizeH="0" baseline="0" noProof="0" dirty="0">
                <a:ln>
                  <a:noFill/>
                </a:ln>
                <a:solidFill>
                  <a:srgbClr val="222222"/>
                </a:solidFill>
                <a:effectLst/>
                <a:uLnTx/>
                <a:uFillTx/>
                <a:latin typeface="Amasis MT Pro"/>
                <a:ea typeface="Roboto"/>
              </a:rPr>
              <a:t>Flash Flood Simulation for 24-inch Rainfall at Clyde, North Carolina </a:t>
            </a:r>
            <a:endParaRPr lang="en-US" sz="2000" b="0" i="0" u="none" strike="noStrike" kern="1200" cap="none" spc="-60" normalizeH="0" baseline="0" noProof="0" dirty="0">
              <a:ln>
                <a:noFill/>
              </a:ln>
              <a:solidFill>
                <a:srgbClr val="222222"/>
              </a:solidFill>
              <a:effectLst/>
              <a:uLnTx/>
              <a:uFillTx/>
            </a:endParaRPr>
          </a:p>
        </p:txBody>
      </p:sp>
      <p:sp>
        <p:nvSpPr>
          <p:cNvPr id="11" name="Text Placeholder 10">
            <a:extLst>
              <a:ext uri="{FF2B5EF4-FFF2-40B4-BE49-F238E27FC236}">
                <a16:creationId xmlns:a16="http://schemas.microsoft.com/office/drawing/2014/main" id="{53DF97E1-2766-BD49-2C4B-23BB569AFC35}"/>
              </a:ext>
            </a:extLst>
          </p:cNvPr>
          <p:cNvSpPr>
            <a:spLocks noGrp="1"/>
          </p:cNvSpPr>
          <p:nvPr>
            <p:ph type="body" sz="quarter" idx="15"/>
          </p:nvPr>
        </p:nvSpPr>
        <p:spPr/>
        <p:txBody>
          <a:bodyPr/>
          <a:lstStyle/>
          <a:p>
            <a:pPr algn="ctr"/>
            <a:r>
              <a:rPr kumimoji="0" lang="en-US" sz="1200" i="0" u="none" strike="noStrike" kern="1200" cap="none" spc="0" normalizeH="0" baseline="0" noProof="0" dirty="0">
                <a:ln>
                  <a:noFill/>
                </a:ln>
                <a:solidFill>
                  <a:schemeClr val="tx1"/>
                </a:solidFill>
                <a:effectLst/>
                <a:uLnTx/>
                <a:uFillTx/>
                <a:latin typeface="Arial"/>
                <a:ea typeface="+mn-ea"/>
                <a:cs typeface="Arial"/>
              </a:rPr>
              <a:t>Due to their proximity to the Tennessee border watersheds in North Carolina were also simulated to support emergency managers with evacuation and response efforts - flood depths and probabilities correspond to photos taken of the event (note aerial &amp; elevation data mismatch).     </a:t>
            </a:r>
          </a:p>
          <a:p>
            <a:pPr algn="ctr"/>
            <a:endParaRPr lang="en-US" dirty="0"/>
          </a:p>
        </p:txBody>
      </p:sp>
      <p:pic>
        <p:nvPicPr>
          <p:cNvPr id="12" name="Picture Placeholder 11" descr="A map of a town&#10;&#10;AI-generated content may be incorrect.">
            <a:extLst>
              <a:ext uri="{FF2B5EF4-FFF2-40B4-BE49-F238E27FC236}">
                <a16:creationId xmlns:a16="http://schemas.microsoft.com/office/drawing/2014/main" id="{75D7EA92-CAD8-6013-B733-F0E8D1857480}"/>
              </a:ext>
            </a:extLst>
          </p:cNvPr>
          <p:cNvPicPr>
            <a:picLocks noGrp="1" noChangeAspect="1"/>
          </p:cNvPicPr>
          <p:nvPr>
            <p:ph type="pic" sz="quarter" idx="12"/>
          </p:nvPr>
        </p:nvPicPr>
        <p:blipFill>
          <a:blip r:embed="rId3"/>
          <a:srcRect t="7973" b="7973"/>
          <a:stretch>
            <a:fillRect/>
          </a:stretch>
        </p:blipFill>
        <p:spPr>
          <a:xfrm>
            <a:off x="4319591" y="2309813"/>
            <a:ext cx="3525837" cy="3455987"/>
          </a:xfrm>
          <a:prstGeom prst="rect">
            <a:avLst/>
          </a:prstGeom>
        </p:spPr>
      </p:pic>
      <p:pic>
        <p:nvPicPr>
          <p:cNvPr id="13" name="Picture Placeholder 12" descr="clyde flood car submerged 1">
            <a:extLst>
              <a:ext uri="{FF2B5EF4-FFF2-40B4-BE49-F238E27FC236}">
                <a16:creationId xmlns:a16="http://schemas.microsoft.com/office/drawing/2014/main" id="{CFB26D66-59B7-0BB4-5A42-EAF281C02B7D}"/>
              </a:ext>
            </a:extLst>
          </p:cNvPr>
          <p:cNvPicPr>
            <a:picLocks noGrp="1" noChangeAspect="1"/>
          </p:cNvPicPr>
          <p:nvPr>
            <p:ph type="pic" sz="quarter" idx="13"/>
          </p:nvPr>
        </p:nvPicPr>
        <p:blipFill>
          <a:blip r:embed="rId4"/>
          <a:srcRect l="11704" r="11704"/>
          <a:stretch>
            <a:fillRect/>
          </a:stretch>
        </p:blipFill>
        <p:spPr>
          <a:xfrm>
            <a:off x="677072" y="2309813"/>
            <a:ext cx="3525837" cy="3455987"/>
          </a:xfrm>
          <a:prstGeom prst="rect">
            <a:avLst/>
          </a:prstGeom>
        </p:spPr>
      </p:pic>
      <p:pic>
        <p:nvPicPr>
          <p:cNvPr id="14" name="Picture Placeholder 13" descr="A map of a city&#10;&#10;Description automatically generated">
            <a:extLst>
              <a:ext uri="{FF2B5EF4-FFF2-40B4-BE49-F238E27FC236}">
                <a16:creationId xmlns:a16="http://schemas.microsoft.com/office/drawing/2014/main" id="{1FC63165-D4D7-CCE7-8194-9B39A349990E}"/>
              </a:ext>
            </a:extLst>
          </p:cNvPr>
          <p:cNvPicPr>
            <a:picLocks noGrp="1" noChangeAspect="1"/>
          </p:cNvPicPr>
          <p:nvPr>
            <p:ph type="pic" sz="quarter" idx="14"/>
          </p:nvPr>
        </p:nvPicPr>
        <p:blipFill>
          <a:blip r:embed="rId5"/>
          <a:srcRect l="25173" r="25173"/>
          <a:stretch>
            <a:fillRect/>
          </a:stretch>
        </p:blipFill>
        <p:spPr>
          <a:xfrm>
            <a:off x="7958138" y="2309813"/>
            <a:ext cx="3524250" cy="3455987"/>
          </a:xfrm>
          <a:prstGeom prst="rect">
            <a:avLst/>
          </a:prstGeom>
        </p:spPr>
      </p:pic>
      <p:sp>
        <p:nvSpPr>
          <p:cNvPr id="15" name="Star: 5 Points 14">
            <a:extLst>
              <a:ext uri="{FF2B5EF4-FFF2-40B4-BE49-F238E27FC236}">
                <a16:creationId xmlns:a16="http://schemas.microsoft.com/office/drawing/2014/main" id="{9ACA88E5-0741-E12D-DBAF-98FE7EF5A99C}"/>
              </a:ext>
            </a:extLst>
          </p:cNvPr>
          <p:cNvSpPr/>
          <p:nvPr/>
        </p:nvSpPr>
        <p:spPr>
          <a:xfrm>
            <a:off x="1551809" y="4469789"/>
            <a:ext cx="268941" cy="218514"/>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tar: 5 Points 15">
            <a:extLst>
              <a:ext uri="{FF2B5EF4-FFF2-40B4-BE49-F238E27FC236}">
                <a16:creationId xmlns:a16="http://schemas.microsoft.com/office/drawing/2014/main" id="{A93814D8-838C-7648-AB79-6819291EAF8F}"/>
              </a:ext>
            </a:extLst>
          </p:cNvPr>
          <p:cNvSpPr/>
          <p:nvPr/>
        </p:nvSpPr>
        <p:spPr>
          <a:xfrm>
            <a:off x="9720263" y="3928549"/>
            <a:ext cx="268941" cy="218514"/>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7791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85F2415-0587-BF86-2F87-521C81C91CA1}"/>
              </a:ext>
            </a:extLst>
          </p:cNvPr>
          <p:cNvSpPr>
            <a:spLocks noGrp="1"/>
          </p:cNvSpPr>
          <p:nvPr>
            <p:ph type="ftr" sz="quarter" idx="10"/>
          </p:nvPr>
        </p:nvSpPr>
        <p:spPr/>
        <p:txBody>
          <a:bodyPr/>
          <a:lstStyle/>
          <a:p>
            <a:endParaRPr lang="en-US"/>
          </a:p>
        </p:txBody>
      </p:sp>
      <p:sp>
        <p:nvSpPr>
          <p:cNvPr id="7" name="Text Placeholder 6">
            <a:extLst>
              <a:ext uri="{FF2B5EF4-FFF2-40B4-BE49-F238E27FC236}">
                <a16:creationId xmlns:a16="http://schemas.microsoft.com/office/drawing/2014/main" id="{AB9C98D4-0475-61B8-E0EE-2D15D863BEA5}"/>
              </a:ext>
            </a:extLst>
          </p:cNvPr>
          <p:cNvSpPr>
            <a:spLocks noGrp="1"/>
          </p:cNvSpPr>
          <p:nvPr>
            <p:ph type="body" sz="quarter" idx="11"/>
          </p:nvPr>
        </p:nvSpPr>
        <p:spPr>
          <a:xfrm>
            <a:off x="997527" y="848360"/>
            <a:ext cx="10442633" cy="828039"/>
          </a:xfrm>
        </p:spPr>
        <p:txBody>
          <a:bodyPr/>
          <a:lstStyle/>
          <a:p>
            <a:pPr marL="0" marR="0" lvl="0" indent="0" algn="l" defTabSz="685800" rtl="0" eaLnBrk="1" fontAlgn="auto" latinLnBrk="0" hangingPunct="1">
              <a:lnSpc>
                <a:spcPct val="90000"/>
              </a:lnSpc>
              <a:spcBef>
                <a:spcPts val="0"/>
              </a:spcBef>
              <a:spcAft>
                <a:spcPts val="300"/>
              </a:spcAft>
              <a:buClrTx/>
              <a:buSzTx/>
              <a:buFontTx/>
              <a:buNone/>
              <a:tabLst/>
              <a:defRPr/>
            </a:pPr>
            <a:r>
              <a:rPr kumimoji="0" lang="en-US" sz="3600" b="1" i="0" u="none" strike="noStrike" kern="1200" cap="none" spc="-60" normalizeH="0" baseline="0" noProof="0" dirty="0">
                <a:ln>
                  <a:noFill/>
                </a:ln>
                <a:solidFill>
                  <a:srgbClr val="222222"/>
                </a:solidFill>
                <a:effectLst/>
                <a:uLnTx/>
                <a:uFillTx/>
                <a:latin typeface="Amasis MT Pro"/>
                <a:ea typeface="Roboto"/>
                <a:cs typeface="+mn-cs"/>
              </a:rPr>
              <a:t>Hurricane Helene &amp; AI Generated Results</a:t>
            </a:r>
            <a:endParaRPr kumimoji="0" lang="en-US" sz="3600" b="1" i="0" u="none" strike="noStrike" kern="1200" cap="none" spc="-60" normalizeH="0" baseline="0" noProof="0" dirty="0">
              <a:ln>
                <a:noFill/>
              </a:ln>
              <a:solidFill>
                <a:srgbClr val="222222"/>
              </a:solidFill>
              <a:effectLst/>
              <a:uLnTx/>
              <a:uFillTx/>
              <a:cs typeface="+mn-cs"/>
            </a:endParaRPr>
          </a:p>
          <a:p>
            <a:pPr marL="0" marR="0" lvl="0" indent="0" algn="l" defTabSz="685800" rtl="0" eaLnBrk="1" fontAlgn="auto" latinLnBrk="0" hangingPunct="1">
              <a:lnSpc>
                <a:spcPct val="90000"/>
              </a:lnSpc>
              <a:spcBef>
                <a:spcPts val="0"/>
              </a:spcBef>
              <a:spcAft>
                <a:spcPts val="300"/>
              </a:spcAft>
              <a:buClrTx/>
              <a:buSzTx/>
              <a:buFontTx/>
              <a:buNone/>
              <a:tabLst/>
              <a:defRPr/>
            </a:pPr>
            <a:r>
              <a:rPr kumimoji="0" lang="en-US" sz="1800" b="0" i="0" strike="noStrike" kern="1200" cap="none" spc="-60" normalizeH="0" baseline="0" noProof="0" dirty="0">
                <a:ln>
                  <a:noFill/>
                </a:ln>
                <a:solidFill>
                  <a:srgbClr val="222222"/>
                </a:solidFill>
                <a:effectLst/>
                <a:uLnTx/>
                <a:uFillTx/>
                <a:latin typeface="Amasis MT Pro"/>
                <a:ea typeface="Roboto"/>
                <a:cs typeface="+mn-cs"/>
              </a:rPr>
              <a:t>Riverine </a:t>
            </a:r>
            <a:r>
              <a:rPr kumimoji="0" lang="en-US" sz="1800" b="0" i="0" u="none" strike="noStrike" kern="1200" cap="none" spc="-60" normalizeH="0" baseline="0" noProof="0" dirty="0">
                <a:ln>
                  <a:noFill/>
                </a:ln>
                <a:solidFill>
                  <a:srgbClr val="222222"/>
                </a:solidFill>
                <a:effectLst/>
                <a:uLnTx/>
                <a:uFillTx/>
                <a:latin typeface="Amasis MT Pro"/>
                <a:ea typeface="Roboto"/>
                <a:cs typeface="+mn-cs"/>
              </a:rPr>
              <a:t>Flood Predictor Results Simulation from US National Weather Model (NWM) Flows at Erwin, Tennessee</a:t>
            </a:r>
            <a:endParaRPr kumimoji="0" lang="en-US" sz="1800" b="0" i="0" u="none" strike="noStrike" kern="1200" cap="none" spc="-60" normalizeH="0" baseline="0" noProof="0" dirty="0">
              <a:ln>
                <a:noFill/>
              </a:ln>
              <a:solidFill>
                <a:srgbClr val="222222"/>
              </a:solidFill>
              <a:effectLst/>
              <a:uLnTx/>
              <a:uFillTx/>
              <a:cs typeface="+mn-cs"/>
            </a:endParaRPr>
          </a:p>
        </p:txBody>
      </p:sp>
      <p:sp>
        <p:nvSpPr>
          <p:cNvPr id="11" name="Text Placeholder 10">
            <a:extLst>
              <a:ext uri="{FF2B5EF4-FFF2-40B4-BE49-F238E27FC236}">
                <a16:creationId xmlns:a16="http://schemas.microsoft.com/office/drawing/2014/main" id="{7DA9BF73-B538-B0CC-FCD2-7EEE83395BC7}"/>
              </a:ext>
            </a:extLst>
          </p:cNvPr>
          <p:cNvSpPr>
            <a:spLocks noGrp="1"/>
          </p:cNvSpPr>
          <p:nvPr>
            <p:ph type="body" sz="quarter" idx="15"/>
          </p:nvPr>
        </p:nvSpPr>
        <p:spPr/>
        <p:txBody>
          <a:bodyPr/>
          <a:lstStyle/>
          <a:p>
            <a:pPr algn="ctr"/>
            <a:r>
              <a:rPr kumimoji="0" lang="en-US" sz="1200" i="0" u="none" strike="noStrike" kern="1200" cap="none" spc="0" normalizeH="0" baseline="0" noProof="0" dirty="0">
                <a:ln>
                  <a:noFill/>
                </a:ln>
                <a:solidFill>
                  <a:schemeClr val="tx1"/>
                </a:solidFill>
                <a:effectLst/>
                <a:uLnTx/>
                <a:uFillTx/>
                <a:latin typeface="Arial"/>
                <a:ea typeface="+mn-ea"/>
                <a:cs typeface="Arial"/>
              </a:rPr>
              <a:t>After the event Flood Predictor’s Riverine Flooding simulation from available National Weather data corresponds to events captured by photography and satellite data in a community on the Tennessee &amp; North Carolina border.  </a:t>
            </a:r>
          </a:p>
          <a:p>
            <a:pPr algn="ctr"/>
            <a:endParaRPr lang="en-US" dirty="0"/>
          </a:p>
        </p:txBody>
      </p:sp>
      <p:pic>
        <p:nvPicPr>
          <p:cNvPr id="12" name="Picture Placeholder 11" descr="A map of a large area&#10;&#10;AI-generated content may be incorrect.">
            <a:extLst>
              <a:ext uri="{FF2B5EF4-FFF2-40B4-BE49-F238E27FC236}">
                <a16:creationId xmlns:a16="http://schemas.microsoft.com/office/drawing/2014/main" id="{F26CC58B-E612-8F1A-9F0D-2E2785BD3664}"/>
              </a:ext>
            </a:extLst>
          </p:cNvPr>
          <p:cNvPicPr>
            <a:picLocks noGrp="1" noChangeAspect="1"/>
          </p:cNvPicPr>
          <p:nvPr>
            <p:ph type="pic" sz="quarter" idx="12"/>
          </p:nvPr>
        </p:nvPicPr>
        <p:blipFill>
          <a:blip r:embed="rId3"/>
          <a:srcRect t="14202" b="14202"/>
          <a:stretch>
            <a:fillRect/>
          </a:stretch>
        </p:blipFill>
        <p:spPr>
          <a:xfrm>
            <a:off x="4319323" y="2309813"/>
            <a:ext cx="3525837" cy="3455987"/>
          </a:xfrm>
          <a:prstGeom prst="rect">
            <a:avLst/>
          </a:prstGeom>
        </p:spPr>
      </p:pic>
      <p:pic>
        <p:nvPicPr>
          <p:cNvPr id="13" name="Picture Placeholder 12" descr="‘No other option’ | Unicoi Co. Hospital administrator recounts rooftop ...">
            <a:extLst>
              <a:ext uri="{FF2B5EF4-FFF2-40B4-BE49-F238E27FC236}">
                <a16:creationId xmlns:a16="http://schemas.microsoft.com/office/drawing/2014/main" id="{73460E12-29D7-C6FE-B4F0-DB98D1C84BAE}"/>
              </a:ext>
            </a:extLst>
          </p:cNvPr>
          <p:cNvPicPr>
            <a:picLocks noGrp="1" noChangeAspect="1"/>
          </p:cNvPicPr>
          <p:nvPr>
            <p:ph type="pic" sz="quarter" idx="13"/>
          </p:nvPr>
        </p:nvPicPr>
        <p:blipFill>
          <a:blip r:embed="rId4"/>
          <a:srcRect l="21292" r="21292"/>
          <a:stretch>
            <a:fillRect/>
          </a:stretch>
        </p:blipFill>
        <p:spPr>
          <a:xfrm>
            <a:off x="690477" y="2309812"/>
            <a:ext cx="3525837" cy="3455987"/>
          </a:xfrm>
          <a:prstGeom prst="rect">
            <a:avLst/>
          </a:prstGeom>
        </p:spPr>
      </p:pic>
      <p:pic>
        <p:nvPicPr>
          <p:cNvPr id="14" name="Picture Placeholder 13" descr="A map of a river&#10;&#10;Description automatically generated">
            <a:extLst>
              <a:ext uri="{FF2B5EF4-FFF2-40B4-BE49-F238E27FC236}">
                <a16:creationId xmlns:a16="http://schemas.microsoft.com/office/drawing/2014/main" id="{11B78987-CB3C-41DB-5D7C-F9F091D834B0}"/>
              </a:ext>
            </a:extLst>
          </p:cNvPr>
          <p:cNvPicPr>
            <a:picLocks noGrp="1" noChangeAspect="1"/>
          </p:cNvPicPr>
          <p:nvPr>
            <p:ph type="pic" sz="quarter" idx="14"/>
          </p:nvPr>
        </p:nvPicPr>
        <p:blipFill>
          <a:blip r:embed="rId5"/>
          <a:srcRect l="11856" r="11856"/>
          <a:stretch>
            <a:fillRect/>
          </a:stretch>
        </p:blipFill>
        <p:spPr>
          <a:xfrm>
            <a:off x="7958138" y="2309813"/>
            <a:ext cx="3524250" cy="3455987"/>
          </a:xfrm>
          <a:prstGeom prst="rect">
            <a:avLst/>
          </a:prstGeom>
        </p:spPr>
      </p:pic>
    </p:spTree>
    <p:extLst>
      <p:ext uri="{BB962C8B-B14F-4D97-AF65-F5344CB8AC3E}">
        <p14:creationId xmlns:p14="http://schemas.microsoft.com/office/powerpoint/2010/main" val="344526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7B666C1-FDF2-AFDA-6CC3-622843921D6B}"/>
              </a:ext>
            </a:extLst>
          </p:cNvPr>
          <p:cNvSpPr>
            <a:spLocks noGrp="1"/>
          </p:cNvSpPr>
          <p:nvPr>
            <p:ph type="ftr" sz="quarter" idx="10"/>
          </p:nvPr>
        </p:nvSpPr>
        <p:spPr/>
        <p:txBody>
          <a:bodyPr/>
          <a:lstStyle/>
          <a:p>
            <a:endParaRPr lang="en-US"/>
          </a:p>
        </p:txBody>
      </p:sp>
      <p:sp>
        <p:nvSpPr>
          <p:cNvPr id="7" name="Text Placeholder 6">
            <a:extLst>
              <a:ext uri="{FF2B5EF4-FFF2-40B4-BE49-F238E27FC236}">
                <a16:creationId xmlns:a16="http://schemas.microsoft.com/office/drawing/2014/main" id="{39324687-8FC5-5AB5-8F2F-1281493B3D58}"/>
              </a:ext>
            </a:extLst>
          </p:cNvPr>
          <p:cNvSpPr>
            <a:spLocks noGrp="1"/>
          </p:cNvSpPr>
          <p:nvPr>
            <p:ph type="body" sz="quarter" idx="11"/>
          </p:nvPr>
        </p:nvSpPr>
        <p:spPr>
          <a:xfrm>
            <a:off x="1066800" y="848360"/>
            <a:ext cx="9542016" cy="828039"/>
          </a:xfrm>
        </p:spPr>
        <p:txBody>
          <a:bodyPr/>
          <a:lstStyle/>
          <a:p>
            <a:r>
              <a:rPr lang="en-US" sz="3600" dirty="0">
                <a:latin typeface="Amasis MT Pro"/>
                <a:ea typeface="Roboto"/>
              </a:rPr>
              <a:t>February 15-16, 2025 &amp; AI Generated Results</a:t>
            </a:r>
            <a:endParaRPr lang="en-US" sz="3600" b="0" dirty="0">
              <a:solidFill>
                <a:srgbClr val="000000"/>
              </a:solidFill>
              <a:latin typeface="Amasis MT Pro"/>
              <a:ea typeface="Roboto"/>
            </a:endParaRPr>
          </a:p>
          <a:p>
            <a:r>
              <a:rPr lang="en-US" sz="2000" b="0" dirty="0">
                <a:latin typeface="Amasis MT Pro"/>
                <a:ea typeface="Roboto"/>
              </a:rPr>
              <a:t>Flash Flood Simulation for 6.28-inch Runoff at Clarksville – Montgomery County, Tennessee</a:t>
            </a:r>
            <a:endParaRPr lang="en-US" sz="2000" b="0" dirty="0"/>
          </a:p>
        </p:txBody>
      </p:sp>
      <p:sp>
        <p:nvSpPr>
          <p:cNvPr id="11" name="Text Placeholder 10">
            <a:extLst>
              <a:ext uri="{FF2B5EF4-FFF2-40B4-BE49-F238E27FC236}">
                <a16:creationId xmlns:a16="http://schemas.microsoft.com/office/drawing/2014/main" id="{C787CD22-F7FE-00ED-BD5B-5104B4C1D7F5}"/>
              </a:ext>
            </a:extLst>
          </p:cNvPr>
          <p:cNvSpPr>
            <a:spLocks noGrp="1"/>
          </p:cNvSpPr>
          <p:nvPr>
            <p:ph type="body" sz="quarter" idx="15"/>
          </p:nvPr>
        </p:nvSpPr>
        <p:spPr/>
        <p:txBody>
          <a:bodyPr/>
          <a:lstStyle/>
          <a:p>
            <a:endParaRPr lang="en-US"/>
          </a:p>
        </p:txBody>
      </p:sp>
      <p:pic>
        <p:nvPicPr>
          <p:cNvPr id="12" name="Picture Placeholder 11" descr="Aerial view of a neighborhood&#10;&#10;AI-generated content may be incorrect.">
            <a:extLst>
              <a:ext uri="{FF2B5EF4-FFF2-40B4-BE49-F238E27FC236}">
                <a16:creationId xmlns:a16="http://schemas.microsoft.com/office/drawing/2014/main" id="{00256397-8B07-B84F-964E-ADF9E2254818}"/>
              </a:ext>
            </a:extLst>
          </p:cNvPr>
          <p:cNvPicPr>
            <a:picLocks noGrp="1" noChangeAspect="1"/>
          </p:cNvPicPr>
          <p:nvPr>
            <p:ph type="pic" sz="quarter" idx="12"/>
          </p:nvPr>
        </p:nvPicPr>
        <p:blipFill>
          <a:blip r:embed="rId3"/>
          <a:srcRect t="6045" b="6045"/>
          <a:stretch>
            <a:fillRect/>
          </a:stretch>
        </p:blipFill>
        <p:spPr>
          <a:xfrm>
            <a:off x="4333081" y="2309813"/>
            <a:ext cx="3525837" cy="3455987"/>
          </a:xfrm>
          <a:prstGeom prst="rect">
            <a:avLst/>
          </a:prstGeom>
        </p:spPr>
      </p:pic>
      <p:pic>
        <p:nvPicPr>
          <p:cNvPr id="13" name="Picture Placeholder 12" descr="A flooded neighborhood with houses and trees&#10;&#10;AI-generated content may be incorrect.">
            <a:extLst>
              <a:ext uri="{FF2B5EF4-FFF2-40B4-BE49-F238E27FC236}">
                <a16:creationId xmlns:a16="http://schemas.microsoft.com/office/drawing/2014/main" id="{20E4F132-1FDA-EE75-6C52-2DDE6750D5C5}"/>
              </a:ext>
            </a:extLst>
          </p:cNvPr>
          <p:cNvPicPr>
            <a:picLocks noGrp="1" noChangeAspect="1"/>
          </p:cNvPicPr>
          <p:nvPr>
            <p:ph type="pic" sz="quarter" idx="13"/>
          </p:nvPr>
        </p:nvPicPr>
        <p:blipFill>
          <a:blip r:embed="rId4"/>
          <a:srcRect l="15874" r="15874"/>
          <a:stretch>
            <a:fillRect/>
          </a:stretch>
        </p:blipFill>
        <p:spPr>
          <a:xfrm>
            <a:off x="681832" y="2309813"/>
            <a:ext cx="3525837" cy="3455987"/>
          </a:xfrm>
          <a:prstGeom prst="rect">
            <a:avLst/>
          </a:prstGeom>
        </p:spPr>
      </p:pic>
      <p:pic>
        <p:nvPicPr>
          <p:cNvPr id="14" name="Picture Placeholder 13" descr="A map of a neighborhood&#10;&#10;AI-generated content may be incorrect.">
            <a:extLst>
              <a:ext uri="{FF2B5EF4-FFF2-40B4-BE49-F238E27FC236}">
                <a16:creationId xmlns:a16="http://schemas.microsoft.com/office/drawing/2014/main" id="{D0B6099C-BFB1-4165-5DFD-6F05CCEF506E}"/>
              </a:ext>
            </a:extLst>
          </p:cNvPr>
          <p:cNvPicPr>
            <a:picLocks noGrp="1" noChangeAspect="1"/>
          </p:cNvPicPr>
          <p:nvPr>
            <p:ph type="pic" sz="quarter" idx="14"/>
          </p:nvPr>
        </p:nvPicPr>
        <p:blipFill>
          <a:blip r:embed="rId5"/>
          <a:srcRect t="11193" b="11193"/>
          <a:stretch>
            <a:fillRect/>
          </a:stretch>
        </p:blipFill>
        <p:spPr>
          <a:xfrm>
            <a:off x="7984330" y="2309812"/>
            <a:ext cx="3524250" cy="3455987"/>
          </a:xfrm>
          <a:prstGeom prst="rect">
            <a:avLst/>
          </a:prstGeom>
        </p:spPr>
      </p:pic>
      <p:sp>
        <p:nvSpPr>
          <p:cNvPr id="3" name="Oval 2">
            <a:extLst>
              <a:ext uri="{FF2B5EF4-FFF2-40B4-BE49-F238E27FC236}">
                <a16:creationId xmlns:a16="http://schemas.microsoft.com/office/drawing/2014/main" id="{ED4F67F5-AAD2-FB0A-B18C-B420CF54808C}"/>
              </a:ext>
            </a:extLst>
          </p:cNvPr>
          <p:cNvSpPr/>
          <p:nvPr/>
        </p:nvSpPr>
        <p:spPr>
          <a:xfrm>
            <a:off x="8870163" y="3861786"/>
            <a:ext cx="1738653" cy="1286061"/>
          </a:xfrm>
          <a:prstGeom prst="ellipse">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B0D6735F-E0D7-2DC2-CDAD-D09BD15C0E9D}"/>
              </a:ext>
            </a:extLst>
          </p:cNvPr>
          <p:cNvSpPr/>
          <p:nvPr/>
        </p:nvSpPr>
        <p:spPr>
          <a:xfrm>
            <a:off x="4348099" y="4097006"/>
            <a:ext cx="1166013" cy="583007"/>
          </a:xfrm>
          <a:prstGeom prst="ellipse">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3268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87B7429-67BA-EFB0-F5FD-0560334A7B6E}"/>
              </a:ext>
            </a:extLst>
          </p:cNvPr>
          <p:cNvSpPr>
            <a:spLocks noGrp="1"/>
          </p:cNvSpPr>
          <p:nvPr>
            <p:ph type="ftr" sz="quarter" idx="10"/>
          </p:nvPr>
        </p:nvSpPr>
        <p:spPr/>
        <p:txBody>
          <a:bodyPr/>
          <a:lstStyle/>
          <a:p>
            <a:endParaRPr lang="en-US"/>
          </a:p>
        </p:txBody>
      </p:sp>
      <p:sp>
        <p:nvSpPr>
          <p:cNvPr id="2" name="Text Placeholder 1">
            <a:extLst>
              <a:ext uri="{FF2B5EF4-FFF2-40B4-BE49-F238E27FC236}">
                <a16:creationId xmlns:a16="http://schemas.microsoft.com/office/drawing/2014/main" id="{BA2F1B3B-583D-C818-078F-588449F7F5F8}"/>
              </a:ext>
            </a:extLst>
          </p:cNvPr>
          <p:cNvSpPr>
            <a:spLocks noGrp="1"/>
          </p:cNvSpPr>
          <p:nvPr>
            <p:ph type="body" sz="quarter" idx="11"/>
          </p:nvPr>
        </p:nvSpPr>
        <p:spPr>
          <a:xfrm>
            <a:off x="817016" y="785730"/>
            <a:ext cx="9532329" cy="828039"/>
          </a:xfrm>
        </p:spPr>
        <p:txBody>
          <a:bodyPr/>
          <a:lstStyle/>
          <a:p>
            <a:r>
              <a:rPr lang="en-US" sz="3600" dirty="0"/>
              <a:t>A Call to Action for the modern approach</a:t>
            </a:r>
          </a:p>
        </p:txBody>
      </p:sp>
      <p:sp>
        <p:nvSpPr>
          <p:cNvPr id="9" name="Text Placeholder 8">
            <a:extLst>
              <a:ext uri="{FF2B5EF4-FFF2-40B4-BE49-F238E27FC236}">
                <a16:creationId xmlns:a16="http://schemas.microsoft.com/office/drawing/2014/main" id="{A1D52853-9ECC-69E5-3272-3C95FD81365A}"/>
              </a:ext>
            </a:extLst>
          </p:cNvPr>
          <p:cNvSpPr>
            <a:spLocks noGrp="1"/>
          </p:cNvSpPr>
          <p:nvPr>
            <p:ph type="body" sz="quarter" idx="15"/>
          </p:nvPr>
        </p:nvSpPr>
        <p:spPr>
          <a:xfrm>
            <a:off x="3920850" y="2029467"/>
            <a:ext cx="7287481" cy="4038374"/>
          </a:xfrm>
        </p:spPr>
        <p:txBody>
          <a:bodyPr vert="horz" lIns="0" tIns="0" rIns="0" bIns="0" numCol="1" spcCol="301752" rtlCol="0" anchor="t">
            <a:noAutofit/>
          </a:bodyPr>
          <a:lstStyle/>
          <a:p>
            <a:pPr marL="457200" indent="-457200">
              <a:lnSpc>
                <a:spcPct val="100000"/>
              </a:lnSpc>
              <a:spcBef>
                <a:spcPts val="0"/>
              </a:spcBef>
              <a:spcAft>
                <a:spcPts val="1200"/>
              </a:spcAft>
              <a:buFont typeface="+mj-lt"/>
              <a:buAutoNum type="arabicPeriod"/>
            </a:pPr>
            <a:r>
              <a:rPr lang="en-US" sz="2000" b="0" dirty="0"/>
              <a:t>Where in Tennessee is Flood Predictor Available? </a:t>
            </a:r>
          </a:p>
          <a:p>
            <a:pPr marL="900113" lvl="1" indent="-342900">
              <a:spcBef>
                <a:spcPts val="0"/>
              </a:spcBef>
              <a:spcAft>
                <a:spcPts val="1200"/>
              </a:spcAft>
            </a:pPr>
            <a:r>
              <a:rPr lang="en-US" sz="2000" b="1" dirty="0"/>
              <a:t>TN is the FIRST State that is fully available</a:t>
            </a:r>
          </a:p>
          <a:p>
            <a:pPr marL="457200" indent="-457200">
              <a:lnSpc>
                <a:spcPct val="100000"/>
              </a:lnSpc>
              <a:spcBef>
                <a:spcPts val="0"/>
              </a:spcBef>
              <a:spcAft>
                <a:spcPts val="1200"/>
              </a:spcAft>
              <a:buFont typeface="+mj-lt"/>
              <a:buAutoNum type="arabicPeriod"/>
            </a:pPr>
            <a:r>
              <a:rPr lang="en-US" sz="2000" b="0" dirty="0">
                <a:ea typeface="Roboto"/>
              </a:rPr>
              <a:t>What is it Used For? </a:t>
            </a:r>
          </a:p>
          <a:p>
            <a:pPr marL="900113" lvl="1" indent="-342900">
              <a:spcBef>
                <a:spcPts val="0"/>
              </a:spcBef>
              <a:spcAft>
                <a:spcPts val="1200"/>
              </a:spcAft>
            </a:pPr>
            <a:r>
              <a:rPr lang="en-US" sz="2000" b="1" dirty="0">
                <a:ea typeface="Roboto"/>
              </a:rPr>
              <a:t>PLANNING! Currently using TN Plan for Community Planning &amp; Preparation (Knox, Shelby, WTNRBA,++)</a:t>
            </a:r>
          </a:p>
          <a:p>
            <a:pPr marL="457200" indent="-457200">
              <a:lnSpc>
                <a:spcPct val="100000"/>
              </a:lnSpc>
              <a:spcBef>
                <a:spcPts val="0"/>
              </a:spcBef>
              <a:spcAft>
                <a:spcPts val="1200"/>
              </a:spcAft>
              <a:buFont typeface="+mj-lt"/>
              <a:buAutoNum type="arabicPeriod"/>
            </a:pPr>
            <a:r>
              <a:rPr lang="en-US" sz="2000" b="0" dirty="0">
                <a:ea typeface="Roboto"/>
              </a:rPr>
              <a:t>Is Training Available? </a:t>
            </a:r>
          </a:p>
          <a:p>
            <a:pPr marL="900113" lvl="1" indent="-342900">
              <a:spcBef>
                <a:spcPts val="0"/>
              </a:spcBef>
              <a:spcAft>
                <a:spcPts val="1200"/>
              </a:spcAft>
            </a:pPr>
            <a:r>
              <a:rPr lang="en-US" sz="2000" b="1" dirty="0">
                <a:ea typeface="Roboto"/>
              </a:rPr>
              <a:t>Yes! Contact us to get access through September</a:t>
            </a:r>
          </a:p>
          <a:p>
            <a:pPr marL="457200" indent="-457200">
              <a:lnSpc>
                <a:spcPct val="100000"/>
              </a:lnSpc>
              <a:spcBef>
                <a:spcPts val="0"/>
              </a:spcBef>
              <a:spcAft>
                <a:spcPts val="1200"/>
              </a:spcAft>
              <a:buFont typeface="+mj-lt"/>
              <a:buAutoNum type="arabicPeriod"/>
            </a:pPr>
            <a:r>
              <a:rPr lang="en-US" sz="2000" b="0" dirty="0">
                <a:ea typeface="Roboto"/>
              </a:rPr>
              <a:t>Why is it better? </a:t>
            </a:r>
          </a:p>
          <a:p>
            <a:pPr marL="900113" lvl="1" indent="-342900">
              <a:spcBef>
                <a:spcPts val="0"/>
              </a:spcBef>
              <a:spcAft>
                <a:spcPts val="1200"/>
              </a:spcAft>
            </a:pPr>
            <a:r>
              <a:rPr lang="en-US" sz="2000" b="1" dirty="0">
                <a:ea typeface="Roboto"/>
              </a:rPr>
              <a:t>The ONLY answer for what happens when rain hits the ground – precise planning &amp; risk information. </a:t>
            </a:r>
          </a:p>
          <a:p>
            <a:pPr>
              <a:lnSpc>
                <a:spcPct val="150000"/>
              </a:lnSpc>
            </a:pPr>
            <a:endParaRPr lang="en-US" sz="2400" dirty="0">
              <a:cs typeface="Arial"/>
            </a:endParaRPr>
          </a:p>
          <a:p>
            <a:pPr marL="171450" indent="-171450">
              <a:buFontTx/>
              <a:buChar char="-"/>
            </a:pPr>
            <a:endParaRPr lang="en-US" sz="2400" dirty="0">
              <a:cs typeface="Arial"/>
            </a:endParaRPr>
          </a:p>
          <a:p>
            <a:pPr marL="171450" indent="-171450">
              <a:buFontTx/>
              <a:buChar char="-"/>
            </a:pPr>
            <a:endParaRPr lang="en-US" dirty="0">
              <a:cs typeface="Arial"/>
            </a:endParaRPr>
          </a:p>
        </p:txBody>
      </p:sp>
      <p:pic>
        <p:nvPicPr>
          <p:cNvPr id="11" name="Picture Placeholder 10">
            <a:extLst>
              <a:ext uri="{FF2B5EF4-FFF2-40B4-BE49-F238E27FC236}">
                <a16:creationId xmlns:a16="http://schemas.microsoft.com/office/drawing/2014/main" id="{61A49795-342F-5338-80C8-88C7B719FB54}"/>
              </a:ext>
            </a:extLst>
          </p:cNvPr>
          <p:cNvPicPr>
            <a:picLocks noGrp="1" noChangeAspect="1"/>
          </p:cNvPicPr>
          <p:nvPr>
            <p:ph type="pic" sz="quarter" idx="14"/>
          </p:nvPr>
        </p:nvPicPr>
        <p:blipFill>
          <a:blip r:embed="rId3"/>
          <a:srcRect t="2332" b="12162"/>
          <a:stretch/>
        </p:blipFill>
        <p:spPr>
          <a:xfrm>
            <a:off x="817016" y="2043322"/>
            <a:ext cx="2556420" cy="3922666"/>
          </a:xfrm>
          <a:prstGeom prst="rect">
            <a:avLst/>
          </a:prstGeom>
          <a:ln>
            <a:solidFill>
              <a:schemeClr val="accent1"/>
            </a:solidFill>
          </a:ln>
          <a:effectLst/>
        </p:spPr>
      </p:pic>
    </p:spTree>
    <p:extLst>
      <p:ext uri="{BB962C8B-B14F-4D97-AF65-F5344CB8AC3E}">
        <p14:creationId xmlns:p14="http://schemas.microsoft.com/office/powerpoint/2010/main" val="4185407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4D243449-096C-1531-E929-C454E785D134}"/>
              </a:ext>
            </a:extLst>
          </p:cNvPr>
          <p:cNvSpPr txBox="1"/>
          <p:nvPr/>
        </p:nvSpPr>
        <p:spPr>
          <a:xfrm>
            <a:off x="725718" y="4311691"/>
            <a:ext cx="10774450" cy="1754326"/>
          </a:xfrm>
          <a:prstGeom prst="rect">
            <a:avLst/>
          </a:prstGeom>
          <a:noFill/>
          <a:ln>
            <a:solidFill>
              <a:schemeClr val="bg1">
                <a:lumMod val="6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a:ea typeface="+mn-ea"/>
                <a:cs typeface="+mn-cs"/>
              </a:rPr>
              <a:t>Click any of the logos below for additional information about Flood Predictor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 name="Text Placeholder 2">
            <a:extLst>
              <a:ext uri="{FF2B5EF4-FFF2-40B4-BE49-F238E27FC236}">
                <a16:creationId xmlns:a16="http://schemas.microsoft.com/office/drawing/2014/main" id="{B8717FD3-C0CF-3623-F885-114FA4BE6E97}"/>
              </a:ext>
            </a:extLst>
          </p:cNvPr>
          <p:cNvSpPr>
            <a:spLocks noGrp="1"/>
          </p:cNvSpPr>
          <p:nvPr>
            <p:ph type="body" sz="quarter" idx="11"/>
          </p:nvPr>
        </p:nvSpPr>
        <p:spPr>
          <a:xfrm>
            <a:off x="846867" y="859769"/>
            <a:ext cx="10653301" cy="828039"/>
          </a:xfrm>
        </p:spPr>
        <p:txBody>
          <a:bodyPr/>
          <a:lstStyle/>
          <a:p>
            <a:r>
              <a:rPr lang="en-US" dirty="0">
                <a:latin typeface="Amasis MT Pro"/>
                <a:ea typeface="Roboto"/>
              </a:rPr>
              <a:t>Stantec &amp; Flood Predictor Contact Info </a:t>
            </a:r>
            <a:endParaRPr lang="en-US" dirty="0"/>
          </a:p>
        </p:txBody>
      </p:sp>
      <p:grpSp>
        <p:nvGrpSpPr>
          <p:cNvPr id="25" name="Group 24">
            <a:extLst>
              <a:ext uri="{FF2B5EF4-FFF2-40B4-BE49-F238E27FC236}">
                <a16:creationId xmlns:a16="http://schemas.microsoft.com/office/drawing/2014/main" id="{438816CB-3E1D-B716-EBD1-EB652F8B9EBF}"/>
              </a:ext>
            </a:extLst>
          </p:cNvPr>
          <p:cNvGrpSpPr/>
          <p:nvPr/>
        </p:nvGrpSpPr>
        <p:grpSpPr>
          <a:xfrm>
            <a:off x="725718" y="2236605"/>
            <a:ext cx="10774450" cy="1832842"/>
            <a:chOff x="752414" y="2864003"/>
            <a:chExt cx="10774450" cy="1832842"/>
          </a:xfrm>
        </p:grpSpPr>
        <p:sp>
          <p:nvSpPr>
            <p:cNvPr id="2" name="TextBox 1">
              <a:extLst>
                <a:ext uri="{FF2B5EF4-FFF2-40B4-BE49-F238E27FC236}">
                  <a16:creationId xmlns:a16="http://schemas.microsoft.com/office/drawing/2014/main" id="{E9851103-6E31-CDEB-69D6-CE1597A682DE}"/>
                </a:ext>
              </a:extLst>
            </p:cNvPr>
            <p:cNvSpPr txBox="1"/>
            <p:nvPr/>
          </p:nvSpPr>
          <p:spPr>
            <a:xfrm>
              <a:off x="752414" y="2864003"/>
              <a:ext cx="6389249"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800" b="1" i="0" u="none" strike="noStrike" kern="1200" cap="none" spc="0" normalizeH="0" baseline="0" noProof="0" dirty="0">
                  <a:ln>
                    <a:noFill/>
                  </a:ln>
                  <a:effectLst/>
                  <a:uLnTx/>
                  <a:uFillTx/>
                  <a:latin typeface="Arial" panose="020B0604020202020204" pitchFamily="34" charset="0"/>
                  <a:ea typeface="Times New Roman" panose="02020603050405020304" pitchFamily="18" charset="0"/>
                  <a:cs typeface="Aptos" panose="020B0004020202020204" pitchFamily="34" charset="0"/>
                </a:rPr>
                <a:t>Jeff Albee</a:t>
              </a:r>
              <a:endParaRPr kumimoji="0" lang="en-US" sz="1800" b="0" i="0" u="none" strike="noStrike" kern="1200" cap="none" spc="0" normalizeH="0" baseline="0" noProof="0" dirty="0">
                <a:ln>
                  <a:noFill/>
                </a:ln>
                <a:effectLst/>
                <a:uLnTx/>
                <a:uFillTx/>
                <a:latin typeface="Aptos" panose="020B0004020202020204" pitchFamily="34" charset="0"/>
                <a:ea typeface="Times New Roman" panose="02020603050405020304" pitchFamily="18" charset="0"/>
                <a:cs typeface="Aptos" panose="020B0004020202020204" pitchFamily="34"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ptos" panose="020B0004020202020204" pitchFamily="34" charset="0"/>
                </a:rPr>
                <a:t>Vice President of Digital Consulting &amp; Solutions</a:t>
              </a:r>
              <a:endParaRPr kumimoji="0" lang="en-US" sz="1800" b="0" i="0" u="none" strike="noStrike" kern="1200" cap="none" spc="0" normalizeH="0" baseline="0" noProof="0" dirty="0">
                <a:ln>
                  <a:noFill/>
                </a:ln>
                <a:solidFill>
                  <a:srgbClr val="000000"/>
                </a:solidFill>
                <a:effectLst/>
                <a:uLnTx/>
                <a:uFillTx/>
                <a:latin typeface="Aptos" panose="020B0004020202020204" pitchFamily="34" charset="0"/>
                <a:ea typeface="Times New Roman" panose="02020603050405020304" pitchFamily="18" charset="0"/>
                <a:cs typeface="Aptos" panose="020B0004020202020204" pitchFamily="34"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ptos" panose="020B0004020202020204" pitchFamily="34" charset="0"/>
                </a:rPr>
                <a:t>+1 615-885-1144 | Office</a:t>
              </a:r>
              <a:endParaRPr kumimoji="0" lang="en-US" sz="1800" b="0" i="0" u="none" strike="noStrike" kern="1200" cap="none" spc="0" normalizeH="0" baseline="0" noProof="0" dirty="0">
                <a:ln>
                  <a:noFill/>
                </a:ln>
                <a:solidFill>
                  <a:srgbClr val="000000"/>
                </a:solidFill>
                <a:effectLst/>
                <a:uLnTx/>
                <a:uFillTx/>
                <a:latin typeface="Aptos" panose="020B0004020202020204" pitchFamily="34" charset="0"/>
                <a:ea typeface="Times New Roman" panose="02020603050405020304" pitchFamily="18" charset="0"/>
                <a:cs typeface="Aptos" panose="020B0004020202020204" pitchFamily="34"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ptos" panose="020B0004020202020204" pitchFamily="34" charset="0"/>
                </a:rPr>
                <a:t>+1 615-944-9009 | Mobile</a:t>
              </a:r>
              <a:endParaRPr kumimoji="0" lang="en-US" sz="1800" b="0" i="0" u="none" strike="noStrike" kern="1200" cap="none" spc="0" normalizeH="0" baseline="0" noProof="0" dirty="0">
                <a:ln>
                  <a:noFill/>
                </a:ln>
                <a:solidFill>
                  <a:srgbClr val="000000"/>
                </a:solidFill>
                <a:effectLst/>
                <a:uLnTx/>
                <a:uFillTx/>
                <a:latin typeface="Aptos" panose="020B0004020202020204" pitchFamily="34" charset="0"/>
                <a:ea typeface="Times New Roman" panose="02020603050405020304" pitchFamily="18" charset="0"/>
                <a:cs typeface="Aptos" panose="020B0004020202020204" pitchFamily="34"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800" b="0" i="0" u="sng" strike="noStrike" kern="1200" cap="none" spc="0" normalizeH="0" baseline="0" noProof="0" dirty="0">
                  <a:ln>
                    <a:noFill/>
                  </a:ln>
                  <a:solidFill>
                    <a:srgbClr val="0563C1"/>
                  </a:solidFill>
                  <a:effectLst/>
                  <a:uLnTx/>
                  <a:uFillTx/>
                  <a:latin typeface="Arial" panose="020B0604020202020204" pitchFamily="34" charset="0"/>
                  <a:ea typeface="Times New Roman" panose="02020603050405020304" pitchFamily="18" charset="0"/>
                  <a:cs typeface="Aptos" panose="020B0004020202020204" pitchFamily="34" charset="0"/>
                  <a:hlinkClick r:id="rId3"/>
                </a:rPr>
                <a:t>Jeff.Albee@Stantec.com</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ptos" panose="020B0004020202020204" pitchFamily="34" charset="0"/>
                </a:rPr>
                <a:t> </a:t>
              </a:r>
              <a:endParaRPr kumimoji="0" lang="en-US" sz="1800" b="0" i="0" u="none" strike="noStrike" kern="1200" cap="none" spc="0" normalizeH="0" baseline="0" noProof="0" dirty="0">
                <a:ln>
                  <a:noFill/>
                </a:ln>
                <a:solidFill>
                  <a:srgbClr val="000000"/>
                </a:solidFill>
                <a:effectLst/>
                <a:uLnTx/>
                <a:uFillTx/>
                <a:latin typeface="Aptos" panose="020B0004020202020204" pitchFamily="34" charset="0"/>
                <a:ea typeface="Times New Roman" panose="02020603050405020304" pitchFamily="18" charset="0"/>
                <a:cs typeface="Aptos" panose="020B0004020202020204" pitchFamily="34" charset="0"/>
              </a:endParaRPr>
            </a:p>
          </p:txBody>
        </p:sp>
        <p:sp>
          <p:nvSpPr>
            <p:cNvPr id="13" name="TextBox 12">
              <a:extLst>
                <a:ext uri="{FF2B5EF4-FFF2-40B4-BE49-F238E27FC236}">
                  <a16:creationId xmlns:a16="http://schemas.microsoft.com/office/drawing/2014/main" id="{49843665-951D-B701-1040-4021ABE620F5}"/>
                </a:ext>
              </a:extLst>
            </p:cNvPr>
            <p:cNvSpPr txBox="1"/>
            <p:nvPr/>
          </p:nvSpPr>
          <p:spPr>
            <a:xfrm>
              <a:off x="5771713" y="2904047"/>
              <a:ext cx="5755151" cy="17927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Arial" panose="020B0604020202020204" pitchFamily="34" charset="0"/>
                  <a:ea typeface="Aptos" panose="020B0004020202020204" pitchFamily="34" charset="0"/>
                  <a:cs typeface="Aptos" panose="020B0004020202020204" pitchFamily="34" charset="0"/>
                </a:rPr>
                <a:t>Susan Marlow, GISP</a:t>
              </a:r>
              <a:endParaRPr kumimoji="0" lang="en-US" sz="1800" b="0" i="0" u="none" strike="noStrike" kern="1200" cap="none" spc="0" normalizeH="0" baseline="0" noProof="0" dirty="0">
                <a:ln>
                  <a:noFill/>
                </a:ln>
                <a:effectLst/>
                <a:uLnTx/>
                <a:uFillTx/>
                <a:latin typeface="Aptos" panose="020B0004020202020204" pitchFamily="34" charset="0"/>
                <a:ea typeface="Aptos" panose="020B0004020202020204" pitchFamily="34" charset="0"/>
                <a:cs typeface="Aptos" panose="020B0004020202020204" pitchFamily="34"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Aptos" panose="020B0004020202020204" pitchFamily="34" charset="0"/>
                  <a:cs typeface="Aptos" panose="020B0004020202020204" pitchFamily="34" charset="0"/>
                </a:rPr>
                <a:t>Director of Business Development, </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ptos" panose="020B0004020202020204" pitchFamily="34" charset="0"/>
                </a:rPr>
                <a:t>Digital Consulting &amp; Solutions</a:t>
              </a:r>
              <a:endParaRPr kumimoji="0" lang="en-US" sz="1800" b="0" i="0" u="none" strike="noStrike" kern="1200" cap="none" spc="0" normalizeH="0" baseline="0" noProof="0" dirty="0">
                <a:ln>
                  <a:noFill/>
                </a:ln>
                <a:solidFill>
                  <a:srgbClr val="000000"/>
                </a:solidFill>
                <a:effectLst/>
                <a:uLnTx/>
                <a:uFillTx/>
                <a:latin typeface="Aptos" panose="020B0004020202020204" pitchFamily="34" charset="0"/>
                <a:ea typeface="Times New Roman" panose="02020603050405020304" pitchFamily="18" charset="0"/>
                <a:cs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Aptos" panose="020B0004020202020204" pitchFamily="34" charset="0"/>
                  <a:cs typeface="Aptos" panose="020B0004020202020204" pitchFamily="34" charset="0"/>
                </a:rPr>
                <a:t>615-499-7158 (direct)</a:t>
              </a:r>
              <a:endParaRPr kumimoji="0" lang="en-US" sz="1800" b="0" i="0" u="none" strike="noStrike" kern="1200" cap="none" spc="0" normalizeH="0" baseline="0" noProof="0" dirty="0">
                <a:ln>
                  <a:noFill/>
                </a:ln>
                <a:solidFill>
                  <a:srgbClr val="000000"/>
                </a:solidFill>
                <a:effectLst/>
                <a:uLnTx/>
                <a:uFillTx/>
                <a:latin typeface="Aptos" panose="020B0004020202020204" pitchFamily="34" charset="0"/>
                <a:ea typeface="Aptos" panose="020B0004020202020204" pitchFamily="34" charset="0"/>
                <a:cs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Aptos" panose="020B0004020202020204" pitchFamily="34" charset="0"/>
                  <a:cs typeface="Aptos" panose="020B0004020202020204" pitchFamily="34" charset="0"/>
                </a:rPr>
                <a:t>615-504-1541 (mobile)</a:t>
              </a:r>
              <a:endParaRPr kumimoji="0" lang="en-US" sz="1800" b="0" i="0" u="none" strike="noStrike" kern="1200" cap="none" spc="0" normalizeH="0" baseline="0" noProof="0" dirty="0">
                <a:ln>
                  <a:noFill/>
                </a:ln>
                <a:solidFill>
                  <a:srgbClr val="000000"/>
                </a:solidFill>
                <a:effectLst/>
                <a:uLnTx/>
                <a:uFillTx/>
                <a:latin typeface="Aptos" panose="020B0004020202020204" pitchFamily="34" charset="0"/>
                <a:ea typeface="Aptos" panose="020B0004020202020204" pitchFamily="34" charset="0"/>
                <a:cs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000000"/>
                  </a:solidFill>
                  <a:effectLst/>
                  <a:uLnTx/>
                  <a:uFillTx/>
                  <a:latin typeface="Arial" panose="020B0604020202020204" pitchFamily="34" charset="0"/>
                  <a:ea typeface="Aptos" panose="020B0004020202020204" pitchFamily="34" charset="0"/>
                  <a:cs typeface="Aptos" panose="020B0004020202020204" pitchFamily="34" charset="0"/>
                  <a:hlinkClick r:id="rId4"/>
                </a:rPr>
                <a:t>susan.marlow@stantec.com</a:t>
              </a: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grpSp>
      <p:pic>
        <p:nvPicPr>
          <p:cNvPr id="20" name="Picture 36">
            <a:hlinkClick r:id="rId5"/>
            <a:extLst>
              <a:ext uri="{FF2B5EF4-FFF2-40B4-BE49-F238E27FC236}">
                <a16:creationId xmlns:a16="http://schemas.microsoft.com/office/drawing/2014/main" id="{D5626EE1-7D6D-DD55-0356-A7B541835F91}"/>
              </a:ext>
            </a:extLst>
          </p:cNvPr>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4592023" y="5060384"/>
            <a:ext cx="2907467" cy="72497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hlinkClick r:id="rId8"/>
            <a:extLst>
              <a:ext uri="{FF2B5EF4-FFF2-40B4-BE49-F238E27FC236}">
                <a16:creationId xmlns:a16="http://schemas.microsoft.com/office/drawing/2014/main" id="{E4566082-FDA1-A015-B81B-DC5915F47FA1}"/>
              </a:ext>
            </a:extLst>
          </p:cNvPr>
          <p:cNvPicPr>
            <a:picLocks noChangeAspect="1"/>
          </p:cNvPicPr>
          <p:nvPr/>
        </p:nvPicPr>
        <p:blipFill>
          <a:blip r:embed="rId9"/>
          <a:stretch>
            <a:fillRect/>
          </a:stretch>
        </p:blipFill>
        <p:spPr>
          <a:xfrm>
            <a:off x="1115002" y="5209600"/>
            <a:ext cx="2426418" cy="457240"/>
          </a:xfrm>
          <a:prstGeom prst="rect">
            <a:avLst/>
          </a:prstGeom>
        </p:spPr>
      </p:pic>
      <p:pic>
        <p:nvPicPr>
          <p:cNvPr id="24" name="Picture 23">
            <a:hlinkClick r:id="rId10"/>
            <a:extLst>
              <a:ext uri="{FF2B5EF4-FFF2-40B4-BE49-F238E27FC236}">
                <a16:creationId xmlns:a16="http://schemas.microsoft.com/office/drawing/2014/main" id="{8630C0DF-D137-887F-1951-8A49CB798758}"/>
              </a:ext>
            </a:extLst>
          </p:cNvPr>
          <p:cNvPicPr>
            <a:picLocks noChangeAspect="1"/>
          </p:cNvPicPr>
          <p:nvPr/>
        </p:nvPicPr>
        <p:blipFill>
          <a:blip r:embed="rId11"/>
          <a:stretch>
            <a:fillRect/>
          </a:stretch>
        </p:blipFill>
        <p:spPr>
          <a:xfrm>
            <a:off x="8395994" y="5060384"/>
            <a:ext cx="2600599" cy="755672"/>
          </a:xfrm>
          <a:prstGeom prst="rect">
            <a:avLst/>
          </a:prstGeom>
        </p:spPr>
      </p:pic>
    </p:spTree>
    <p:extLst>
      <p:ext uri="{BB962C8B-B14F-4D97-AF65-F5344CB8AC3E}">
        <p14:creationId xmlns:p14="http://schemas.microsoft.com/office/powerpoint/2010/main" val="34330915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16367C9-D292-193C-CE40-FD5E0BB44584}"/>
              </a:ext>
            </a:extLst>
          </p:cNvPr>
          <p:cNvSpPr>
            <a:spLocks noGrp="1"/>
          </p:cNvSpPr>
          <p:nvPr>
            <p:ph type="body" sz="quarter" idx="11"/>
          </p:nvPr>
        </p:nvSpPr>
        <p:spPr>
          <a:xfrm>
            <a:off x="887339" y="609599"/>
            <a:ext cx="9729139" cy="1123950"/>
          </a:xfrm>
        </p:spPr>
        <p:txBody>
          <a:bodyPr vert="horz" lIns="0" tIns="0" rIns="0" bIns="0" rtlCol="0" anchor="t">
            <a:noAutofit/>
          </a:bodyPr>
          <a:lstStyle/>
          <a:p>
            <a:r>
              <a:rPr lang="en-US" sz="2800">
                <a:solidFill>
                  <a:schemeClr val="bg1"/>
                </a:solidFill>
                <a:ea typeface="+mj-lt"/>
                <a:cs typeface="+mj-lt"/>
              </a:rPr>
              <a:t>Trained with Physical Models</a:t>
            </a:r>
          </a:p>
          <a:p>
            <a:r>
              <a:rPr lang="en-US" sz="2800" b="0">
                <a:solidFill>
                  <a:schemeClr val="bg1">
                    <a:lumMod val="95000"/>
                  </a:schemeClr>
                </a:solidFill>
                <a:latin typeface="Century Gothic"/>
              </a:rPr>
              <a:t>Leveraging your investment in engineering</a:t>
            </a:r>
            <a:endParaRPr lang="en-US" sz="2800" b="0">
              <a:solidFill>
                <a:schemeClr val="bg1"/>
              </a:solidFill>
              <a:ea typeface="+mj-lt"/>
              <a:cs typeface="+mj-lt"/>
            </a:endParaRPr>
          </a:p>
        </p:txBody>
      </p:sp>
      <p:sp>
        <p:nvSpPr>
          <p:cNvPr id="5" name="Footer Placeholder 4">
            <a:extLst>
              <a:ext uri="{FF2B5EF4-FFF2-40B4-BE49-F238E27FC236}">
                <a16:creationId xmlns:a16="http://schemas.microsoft.com/office/drawing/2014/main" id="{F39A9F06-9677-F226-BDF3-641B20C085E3}"/>
              </a:ext>
            </a:extLst>
          </p:cNvPr>
          <p:cNvSpPr>
            <a:spLocks noGrp="1"/>
          </p:cNvSpPr>
          <p:nvPr>
            <p:ph type="ftr" sz="quarter" idx="1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300" normalizeH="0" baseline="0" noProof="0">
                <a:ln>
                  <a:noFill/>
                </a:ln>
                <a:solidFill>
                  <a:prstClr val="white"/>
                </a:solidFill>
                <a:effectLst/>
                <a:uLnTx/>
                <a:uFillTx/>
                <a:latin typeface="Arial"/>
                <a:ea typeface="+mn-ea"/>
                <a:cs typeface="Arial"/>
              </a:rPr>
              <a:t>PREPARE FOR THE UNEXPECTED</a:t>
            </a:r>
          </a:p>
        </p:txBody>
      </p:sp>
      <p:sp>
        <p:nvSpPr>
          <p:cNvPr id="6" name="Slide Number Placeholder 5">
            <a:extLst>
              <a:ext uri="{FF2B5EF4-FFF2-40B4-BE49-F238E27FC236}">
                <a16:creationId xmlns:a16="http://schemas.microsoft.com/office/drawing/2014/main" id="{504FF4A2-659E-6A35-C3DA-CB1E4BC7F36B}"/>
              </a:ext>
            </a:extLst>
          </p:cNvPr>
          <p:cNvSpPr>
            <a:spLocks noGrp="1"/>
          </p:cNvSpPr>
          <p:nvPr>
            <p:ph type="sldNum" sz="quarter" idx="1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D01415F-5F32-4771-AE74-55868ADB41CE}" type="slidenum">
              <a:rPr kumimoji="0" lang="en-US" sz="900" b="0" i="0" u="none" strike="noStrike" kern="1200" cap="none" spc="0" normalizeH="0" baseline="0" noProof="0" smtClean="0">
                <a:ln>
                  <a:noFill/>
                </a:ln>
                <a:solidFill>
                  <a:prstClr val="white"/>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900" b="0" i="0" u="none" strike="noStrike" kern="1200" cap="none" spc="0" normalizeH="0" baseline="0" noProof="0">
              <a:ln>
                <a:noFill/>
              </a:ln>
              <a:solidFill>
                <a:prstClr val="white"/>
              </a:solidFill>
              <a:effectLst/>
              <a:uLnTx/>
              <a:uFillTx/>
              <a:latin typeface="Arial"/>
              <a:ea typeface="+mn-ea"/>
              <a:cs typeface="+mn-cs"/>
            </a:endParaRPr>
          </a:p>
        </p:txBody>
      </p:sp>
      <p:pic>
        <p:nvPicPr>
          <p:cNvPr id="10" name="Picture 9" descr="Diagram&#10;&#10;Description automatically generated">
            <a:extLst>
              <a:ext uri="{FF2B5EF4-FFF2-40B4-BE49-F238E27FC236}">
                <a16:creationId xmlns:a16="http://schemas.microsoft.com/office/drawing/2014/main" id="{7D4B68F8-2F3F-84D4-9750-86BEEEEEA1E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0871" t="7921" r="2502" b="15676"/>
          <a:stretch/>
        </p:blipFill>
        <p:spPr>
          <a:xfrm>
            <a:off x="976184" y="1590845"/>
            <a:ext cx="6702420" cy="5136526"/>
          </a:xfrm>
          <a:prstGeom prst="rect">
            <a:avLst/>
          </a:prstGeom>
        </p:spPr>
      </p:pic>
      <p:pic>
        <p:nvPicPr>
          <p:cNvPr id="2" name="Picture 1" descr="cumberland river 2021 prelim firm ">
            <a:extLst>
              <a:ext uri="{FF2B5EF4-FFF2-40B4-BE49-F238E27FC236}">
                <a16:creationId xmlns:a16="http://schemas.microsoft.com/office/drawing/2014/main" id="{27709999-74B1-1237-1FB8-D20BC82A7DD2}"/>
              </a:ext>
            </a:extLst>
          </p:cNvPr>
          <p:cNvPicPr>
            <a:picLocks noChangeAspect="1"/>
          </p:cNvPicPr>
          <p:nvPr/>
        </p:nvPicPr>
        <p:blipFill rotWithShape="1">
          <a:blip r:embed="rId3"/>
          <a:srcRect t="5100" r="448" b="546"/>
          <a:stretch/>
        </p:blipFill>
        <p:spPr>
          <a:xfrm>
            <a:off x="8355726" y="1382310"/>
            <a:ext cx="3414748" cy="2648074"/>
          </a:xfrm>
          <a:prstGeom prst="rect">
            <a:avLst/>
          </a:prstGeom>
        </p:spPr>
      </p:pic>
      <p:pic>
        <p:nvPicPr>
          <p:cNvPr id="4" name="Picture 3" descr="generic model image">
            <a:extLst>
              <a:ext uri="{FF2B5EF4-FFF2-40B4-BE49-F238E27FC236}">
                <a16:creationId xmlns:a16="http://schemas.microsoft.com/office/drawing/2014/main" id="{82211185-950B-9F02-1802-7BBE4615DC10}"/>
              </a:ext>
            </a:extLst>
          </p:cNvPr>
          <p:cNvPicPr>
            <a:picLocks noChangeAspect="1"/>
          </p:cNvPicPr>
          <p:nvPr/>
        </p:nvPicPr>
        <p:blipFill>
          <a:blip r:embed="rId4"/>
          <a:stretch>
            <a:fillRect/>
          </a:stretch>
        </p:blipFill>
        <p:spPr>
          <a:xfrm>
            <a:off x="8355725" y="4079803"/>
            <a:ext cx="3420470" cy="2646906"/>
          </a:xfrm>
          <a:prstGeom prst="rect">
            <a:avLst/>
          </a:prstGeom>
        </p:spPr>
      </p:pic>
    </p:spTree>
    <p:extLst>
      <p:ext uri="{BB962C8B-B14F-4D97-AF65-F5344CB8AC3E}">
        <p14:creationId xmlns:p14="http://schemas.microsoft.com/office/powerpoint/2010/main" val="2562063282"/>
      </p:ext>
    </p:extLst>
  </p:cSld>
  <p:clrMapOvr>
    <a:masterClrMapping/>
  </p:clrMapOvr>
</p:sld>
</file>

<file path=ppt/theme/theme1.xml><?xml version="1.0" encoding="utf-8"?>
<a:theme xmlns:a="http://schemas.openxmlformats.org/drawingml/2006/main" name="1_Stantec Template - Grey">
  <a:themeElements>
    <a:clrScheme name="Stantec">
      <a:dk1>
        <a:srgbClr val="000000"/>
      </a:dk1>
      <a:lt1>
        <a:srgbClr val="FFFFFF"/>
      </a:lt1>
      <a:dk2>
        <a:srgbClr val="ED6631"/>
      </a:dk2>
      <a:lt2>
        <a:srgbClr val="333333"/>
      </a:lt2>
      <a:accent1>
        <a:srgbClr val="C9C4BD"/>
      </a:accent1>
      <a:accent2>
        <a:srgbClr val="E2DDDB"/>
      </a:accent2>
      <a:accent3>
        <a:srgbClr val="F2EFEC"/>
      </a:accent3>
      <a:accent4>
        <a:srgbClr val="2A73D9"/>
      </a:accent4>
      <a:accent5>
        <a:srgbClr val="F3BE0A"/>
      </a:accent5>
      <a:accent6>
        <a:srgbClr val="1A845C"/>
      </a:accent6>
      <a:hlink>
        <a:srgbClr val="2A73D9"/>
      </a:hlink>
      <a:folHlink>
        <a:srgbClr val="205FB2"/>
      </a:folHlink>
    </a:clrScheme>
    <a:fontScheme name="Stantec Fonts">
      <a:majorFont>
        <a:latin typeface="Amasis MT Pro"/>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tantec Company Overview.pptx" id="{6D5BD361-4DAB-45C3-99D7-C0767B91BC62}" vid="{0C481617-716B-49E9-931E-C63F5AA30FD2}"/>
    </a:ext>
  </a:extLst>
</a:theme>
</file>

<file path=ppt/theme/theme2.xml><?xml version="1.0" encoding="utf-8"?>
<a:theme xmlns:a="http://schemas.openxmlformats.org/drawingml/2006/main" name="2_Stantec - Title Options - White">
  <a:themeElements>
    <a:clrScheme name="Stantec 1">
      <a:dk1>
        <a:srgbClr val="222222"/>
      </a:dk1>
      <a:lt1>
        <a:sysClr val="window" lastClr="FFFFFF"/>
      </a:lt1>
      <a:dk2>
        <a:srgbClr val="ED7000"/>
      </a:dk2>
      <a:lt2>
        <a:srgbClr val="333333"/>
      </a:lt2>
      <a:accent1>
        <a:srgbClr val="636363"/>
      </a:accent1>
      <a:accent2>
        <a:srgbClr val="A1A1A1"/>
      </a:accent2>
      <a:accent3>
        <a:srgbClr val="D1D1D1"/>
      </a:accent3>
      <a:accent4>
        <a:srgbClr val="007DA3"/>
      </a:accent4>
      <a:accent5>
        <a:srgbClr val="E9C500"/>
      </a:accent5>
      <a:accent6>
        <a:srgbClr val="70AD47"/>
      </a:accent6>
      <a:hlink>
        <a:srgbClr val="0563C1"/>
      </a:hlink>
      <a:folHlink>
        <a:srgbClr val="954F72"/>
      </a:folHlink>
    </a:clrScheme>
    <a:fontScheme name="Refresh">
      <a:majorFont>
        <a:latin typeface="Century Gothic"/>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tantec Company Overview.pptx" id="{6D5BD361-4DAB-45C3-99D7-C0767B91BC62}" vid="{B84AB667-EDFF-43C6-AA27-BC82B9E46FDE}"/>
    </a:ext>
  </a:extLst>
</a:theme>
</file>

<file path=ppt/theme/theme3.xml><?xml version="1.0" encoding="utf-8"?>
<a:theme xmlns:a="http://schemas.openxmlformats.org/drawingml/2006/main" name="Stantec Moments">
  <a:themeElements>
    <a:clrScheme name="New Palette">
      <a:dk1>
        <a:srgbClr val="000000"/>
      </a:dk1>
      <a:lt1>
        <a:sysClr val="window" lastClr="FFFFFF"/>
      </a:lt1>
      <a:dk2>
        <a:srgbClr val="ED6631"/>
      </a:dk2>
      <a:lt2>
        <a:srgbClr val="6C6965"/>
      </a:lt2>
      <a:accent1>
        <a:srgbClr val="97938E"/>
      </a:accent1>
      <a:accent2>
        <a:srgbClr val="C9C4BD"/>
      </a:accent2>
      <a:accent3>
        <a:srgbClr val="E2DDDB"/>
      </a:accent3>
      <a:accent4>
        <a:srgbClr val="F2EFEC"/>
      </a:accent4>
      <a:accent5>
        <a:srgbClr val="2A73D9"/>
      </a:accent5>
      <a:accent6>
        <a:srgbClr val="1A845C"/>
      </a:accent6>
      <a:hlink>
        <a:srgbClr val="2A73D9"/>
      </a:hlink>
      <a:folHlink>
        <a:srgbClr val="205F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antec Company Overview.pptx" id="{6D5BD361-4DAB-45C3-99D7-C0767B91BC62}" vid="{CC2DFFF0-2AFA-4143-95C8-7E00A1B34650}"/>
    </a:ext>
  </a:extLst>
</a:theme>
</file>

<file path=ppt/theme/theme4.xml><?xml version="1.0" encoding="utf-8"?>
<a:theme xmlns:a="http://schemas.openxmlformats.org/drawingml/2006/main" name="Basic Titles">
  <a:themeElements>
    <a:clrScheme name="Stantec Default Theme">
      <a:dk1>
        <a:srgbClr val="000000"/>
      </a:dk1>
      <a:lt1>
        <a:srgbClr val="FFFFFF"/>
      </a:lt1>
      <a:dk2>
        <a:srgbClr val="ED6631"/>
      </a:dk2>
      <a:lt2>
        <a:srgbClr val="6C6965"/>
      </a:lt2>
      <a:accent1>
        <a:srgbClr val="C9C4BD"/>
      </a:accent1>
      <a:accent2>
        <a:srgbClr val="E2DDDB"/>
      </a:accent2>
      <a:accent3>
        <a:srgbClr val="F2EFEC"/>
      </a:accent3>
      <a:accent4>
        <a:srgbClr val="2A73D9"/>
      </a:accent4>
      <a:accent5>
        <a:srgbClr val="F3BE0A"/>
      </a:accent5>
      <a:accent6>
        <a:srgbClr val="1A845C"/>
      </a:accent6>
      <a:hlink>
        <a:srgbClr val="2A73D9"/>
      </a:hlink>
      <a:folHlink>
        <a:srgbClr val="205FB2"/>
      </a:folHlink>
    </a:clrScheme>
    <a:fontScheme name="Refresh">
      <a:majorFont>
        <a:latin typeface="Century Gothic"/>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tantec Basic Template.pptx" id="{07DEDB75-0855-4D4B-86AB-30E236ACFCDD}" vid="{E0A7DB84-76B6-44C7-9F54-E58A09909939}"/>
    </a:ext>
  </a:extLst>
</a:theme>
</file>

<file path=ppt/theme/theme5.xml><?xml version="1.0" encoding="utf-8"?>
<a:theme xmlns:a="http://schemas.openxmlformats.org/drawingml/2006/main" name="Stantec Basic">
  <a:themeElements>
    <a:clrScheme name="Stantec Default Theme">
      <a:dk1>
        <a:srgbClr val="000000"/>
      </a:dk1>
      <a:lt1>
        <a:srgbClr val="FFFFFF"/>
      </a:lt1>
      <a:dk2>
        <a:srgbClr val="ED6631"/>
      </a:dk2>
      <a:lt2>
        <a:srgbClr val="6C6965"/>
      </a:lt2>
      <a:accent1>
        <a:srgbClr val="C9C4BD"/>
      </a:accent1>
      <a:accent2>
        <a:srgbClr val="E2DDDB"/>
      </a:accent2>
      <a:accent3>
        <a:srgbClr val="F2EFEC"/>
      </a:accent3>
      <a:accent4>
        <a:srgbClr val="2A73D9"/>
      </a:accent4>
      <a:accent5>
        <a:srgbClr val="F3BE0A"/>
      </a:accent5>
      <a:accent6>
        <a:srgbClr val="1A845C"/>
      </a:accent6>
      <a:hlink>
        <a:srgbClr val="2A73D9"/>
      </a:hlink>
      <a:folHlink>
        <a:srgbClr val="205FB2"/>
      </a:folHlink>
    </a:clrScheme>
    <a:fontScheme name="Stantec Fonts">
      <a:majorFont>
        <a:latin typeface="Amasis MT Pro"/>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tantec Basic Template.pptx" id="{07DEDB75-0855-4D4B-86AB-30E236ACFCDD}" vid="{8810A038-2BA5-47CC-9556-848164646293}"/>
    </a:ext>
  </a:extLst>
</a:theme>
</file>

<file path=ppt/theme/theme6.xml><?xml version="1.0" encoding="utf-8"?>
<a:theme xmlns:a="http://schemas.openxmlformats.org/drawingml/2006/main" name="Stantec Master - Light">
  <a:themeElements>
    <a:clrScheme name="Stantec 1">
      <a:dk1>
        <a:srgbClr val="222222"/>
      </a:dk1>
      <a:lt1>
        <a:sysClr val="window" lastClr="FFFFFF"/>
      </a:lt1>
      <a:dk2>
        <a:srgbClr val="ED7000"/>
      </a:dk2>
      <a:lt2>
        <a:srgbClr val="333333"/>
      </a:lt2>
      <a:accent1>
        <a:srgbClr val="636363"/>
      </a:accent1>
      <a:accent2>
        <a:srgbClr val="A1A1A1"/>
      </a:accent2>
      <a:accent3>
        <a:srgbClr val="D1D1D1"/>
      </a:accent3>
      <a:accent4>
        <a:srgbClr val="007DA3"/>
      </a:accent4>
      <a:accent5>
        <a:srgbClr val="E9C500"/>
      </a:accent5>
      <a:accent6>
        <a:srgbClr val="70AD47"/>
      </a:accent6>
      <a:hlink>
        <a:srgbClr val="0563C1"/>
      </a:hlink>
      <a:folHlink>
        <a:srgbClr val="954F72"/>
      </a:folHlink>
    </a:clrScheme>
    <a:fontScheme name="Refresh">
      <a:majorFont>
        <a:latin typeface="Century Gothic"/>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4_3.pptx" id="{E464E41E-BAAF-46D1-B6A5-94B04262B8F4}" vid="{18E25324-D102-4375-81DB-93D027FABEA1}"/>
    </a:ext>
  </a:extLst>
</a:theme>
</file>

<file path=ppt/theme/theme7.xml><?xml version="1.0" encoding="utf-8"?>
<a:theme xmlns:a="http://schemas.openxmlformats.org/drawingml/2006/main" name="2_Stantec Basic">
  <a:themeElements>
    <a:clrScheme name="Stantec Default Theme">
      <a:dk1>
        <a:srgbClr val="000000"/>
      </a:dk1>
      <a:lt1>
        <a:srgbClr val="FFFFFF"/>
      </a:lt1>
      <a:dk2>
        <a:srgbClr val="ED6631"/>
      </a:dk2>
      <a:lt2>
        <a:srgbClr val="6C6965"/>
      </a:lt2>
      <a:accent1>
        <a:srgbClr val="C9C4BD"/>
      </a:accent1>
      <a:accent2>
        <a:srgbClr val="E2DDDB"/>
      </a:accent2>
      <a:accent3>
        <a:srgbClr val="F2EFEC"/>
      </a:accent3>
      <a:accent4>
        <a:srgbClr val="2A73D9"/>
      </a:accent4>
      <a:accent5>
        <a:srgbClr val="F3BE0A"/>
      </a:accent5>
      <a:accent6>
        <a:srgbClr val="1A845C"/>
      </a:accent6>
      <a:hlink>
        <a:srgbClr val="2A73D9"/>
      </a:hlink>
      <a:folHlink>
        <a:srgbClr val="205FB2"/>
      </a:folHlink>
    </a:clrScheme>
    <a:fontScheme name="Stantec Fonts">
      <a:majorFont>
        <a:latin typeface="Amasis MT Pro"/>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tantec Basic Template.pptx" id="{07DEDB75-0855-4D4B-86AB-30E236ACFCDD}" vid="{8810A038-2BA5-47CC-9556-848164646293}"/>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466F5AEFA818943B9BFD5243605B253" ma:contentTypeVersion="22" ma:contentTypeDescription="Create a new document." ma:contentTypeScope="" ma:versionID="1d91ac775ffe820047598e2589b50bd0">
  <xsd:schema xmlns:xsd="http://www.w3.org/2001/XMLSchema" xmlns:xs="http://www.w3.org/2001/XMLSchema" xmlns:p="http://schemas.microsoft.com/office/2006/metadata/properties" xmlns:ns1="http://schemas.microsoft.com/sharepoint/v3" xmlns:ns2="ea2c4e1a-94d0-4a47-930e-45def3590b22" xmlns:ns3="5cd9d571-1fed-489f-9e8e-ffe677dd69f5" targetNamespace="http://schemas.microsoft.com/office/2006/metadata/properties" ma:root="true" ma:fieldsID="43b84efe702cb1dcd10d1aaccbff042a" ns1:_="" ns2:_="" ns3:_="">
    <xsd:import namespace="http://schemas.microsoft.com/sharepoint/v3"/>
    <xsd:import namespace="ea2c4e1a-94d0-4a47-930e-45def3590b22"/>
    <xsd:import namespace="5cd9d571-1fed-489f-9e8e-ffe677dd69f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Comments" minOccurs="0"/>
                <xsd:element ref="ns2:DeliveryManager" minOccurs="0"/>
                <xsd:element ref="ns1:PublishingStartDate" minOccurs="0"/>
                <xsd:element ref="ns1:PublishingExpirationDate"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2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2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a2c4e1a-94d0-4a47-930e-45def3590b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e207be7-fb2c-4f25-b21b-ed1f2a5b3bf2"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Comments" ma:index="26" nillable="true" ma:displayName="Comments" ma:format="Dropdown" ma:internalName="Comments">
      <xsd:simpleType>
        <xsd:restriction base="dms:Text">
          <xsd:maxLength value="255"/>
        </xsd:restriction>
      </xsd:simpleType>
    </xsd:element>
    <xsd:element name="DeliveryManager" ma:index="27" nillable="true" ma:displayName="Delivery Manager" ma:format="Dropdown" ma:list="UserInfo" ma:SharePointGroup="0" ma:internalName="DeliveryManag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BillingMetadata" ma:index="3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cd9d571-1fed-489f-9e8e-ffe677dd69f5"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81c6e1b-bb75-484a-8322-3b3f186a7ecf}" ma:internalName="TaxCatchAll" ma:showField="CatchAllData" ma:web="5cd9d571-1fed-489f-9e8e-ffe677dd69f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a2c4e1a-94d0-4a47-930e-45def3590b22">
      <Terms xmlns="http://schemas.microsoft.com/office/infopath/2007/PartnerControls"/>
    </lcf76f155ced4ddcb4097134ff3c332f>
    <TaxCatchAll xmlns="5cd9d571-1fed-489f-9e8e-ffe677dd69f5" xsi:nil="true"/>
    <Comments xmlns="ea2c4e1a-94d0-4a47-930e-45def3590b22" xsi:nil="true"/>
    <DeliveryManager xmlns="ea2c4e1a-94d0-4a47-930e-45def3590b22">
      <UserInfo>
        <DisplayName/>
        <AccountId xsi:nil="true"/>
        <AccountType/>
      </UserInfo>
    </DeliveryManager>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1E64F844-DDF0-40D0-88E6-70C5FF393C0C}">
  <ds:schemaRefs>
    <ds:schemaRef ds:uri="http://schemas.microsoft.com/sharepoint/v3/contenttype/forms"/>
  </ds:schemaRefs>
</ds:datastoreItem>
</file>

<file path=customXml/itemProps2.xml><?xml version="1.0" encoding="utf-8"?>
<ds:datastoreItem xmlns:ds="http://schemas.openxmlformats.org/officeDocument/2006/customXml" ds:itemID="{7B4A224A-5EF9-4586-B184-AAD9D52E9A18}">
  <ds:schemaRefs>
    <ds:schemaRef ds:uri="5cd9d571-1fed-489f-9e8e-ffe677dd69f5"/>
    <ds:schemaRef ds:uri="ea2c4e1a-94d0-4a47-930e-45def3590b2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9F4BA30-B821-484A-87DA-6FD2506C49AE}">
  <ds:schemaRefs>
    <ds:schemaRef ds:uri="http://schemas.microsoft.com/office/infopath/2007/PartnerControls"/>
    <ds:schemaRef ds:uri="http://schemas.microsoft.com/office/2006/documentManagement/types"/>
    <ds:schemaRef ds:uri="http://purl.org/dc/elements/1.1/"/>
    <ds:schemaRef ds:uri="5cd9d571-1fed-489f-9e8e-ffe677dd69f5"/>
    <ds:schemaRef ds:uri="http://schemas.microsoft.com/sharepoint/v3"/>
    <ds:schemaRef ds:uri="ea2c4e1a-94d0-4a47-930e-45def3590b22"/>
    <ds:schemaRef ds:uri="http://schemas.openxmlformats.org/package/2006/metadata/core-properties"/>
    <ds:schemaRef ds:uri="http://purl.org/dc/terms/"/>
    <ds:schemaRef ds:uri="http://www.w3.org/XML/1998/namespace"/>
    <ds:schemaRef ds:uri="http://schemas.microsoft.com/office/2006/metadata/properties"/>
    <ds:schemaRef ds:uri="http://purl.org/dc/dcmitype/"/>
  </ds:schemaRefs>
</ds:datastoreItem>
</file>

<file path=docMetadata/LabelInfo.xml><?xml version="1.0" encoding="utf-8"?>
<clbl:labelList xmlns:clbl="http://schemas.microsoft.com/office/2020/mipLabelMetadata">
  <clbl:label id="{413c6f2c-219a-4692-97d3-f2b4d80281e7}" enabled="0" method="" siteId="{413c6f2c-219a-4692-97d3-f2b4d80281e7}" removed="1"/>
</clbl:labelList>
</file>

<file path=docProps/app.xml><?xml version="1.0" encoding="utf-8"?>
<Properties xmlns="http://schemas.openxmlformats.org/officeDocument/2006/extended-properties" xmlns:vt="http://schemas.openxmlformats.org/officeDocument/2006/docPropsVTypes">
  <Template>Stantec Company Overview</Template>
  <TotalTime>1332</TotalTime>
  <Words>2034</Words>
  <Application>Microsoft Office PowerPoint</Application>
  <PresentationFormat>Widescreen</PresentationFormat>
  <Paragraphs>163</Paragraphs>
  <Slides>12</Slides>
  <Notes>11</Notes>
  <HiddenSlides>0</HiddenSlides>
  <MMClips>0</MMClips>
  <ScaleCrop>false</ScaleCrop>
  <HeadingPairs>
    <vt:vector size="6" baseType="variant">
      <vt:variant>
        <vt:lpstr>Fonts Used</vt:lpstr>
      </vt:variant>
      <vt:variant>
        <vt:i4>7</vt:i4>
      </vt:variant>
      <vt:variant>
        <vt:lpstr>Theme</vt:lpstr>
      </vt:variant>
      <vt:variant>
        <vt:i4>7</vt:i4>
      </vt:variant>
      <vt:variant>
        <vt:lpstr>Slide Titles</vt:lpstr>
      </vt:variant>
      <vt:variant>
        <vt:i4>12</vt:i4>
      </vt:variant>
    </vt:vector>
  </HeadingPairs>
  <TitlesOfParts>
    <vt:vector size="26" baseType="lpstr">
      <vt:lpstr>Amasis MT Pro</vt:lpstr>
      <vt:lpstr>Aptos</vt:lpstr>
      <vt:lpstr>Arial</vt:lpstr>
      <vt:lpstr>Calibri</vt:lpstr>
      <vt:lpstr>Century Gothic</vt:lpstr>
      <vt:lpstr>Roboto</vt:lpstr>
      <vt:lpstr>Source Serif 4</vt:lpstr>
      <vt:lpstr>1_Stantec Template - Grey</vt:lpstr>
      <vt:lpstr>2_Stantec - Title Options - White</vt:lpstr>
      <vt:lpstr>Stantec Moments</vt:lpstr>
      <vt:lpstr>Basic Titles</vt:lpstr>
      <vt:lpstr>Stantec Basic</vt:lpstr>
      <vt:lpstr>Stantec Master - Light</vt:lpstr>
      <vt:lpstr>2_Stantec Basic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Redalen, Laura</dc:creator>
  <cp:lastModifiedBy>David Connor</cp:lastModifiedBy>
  <cp:revision>2</cp:revision>
  <dcterms:created xsi:type="dcterms:W3CDTF">2024-10-12T13:07:57Z</dcterms:created>
  <dcterms:modified xsi:type="dcterms:W3CDTF">2025-05-29T15:36:18Z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0x0101002466F5AEFA818943B9BFD5243605B253</vt:lpwstr>
  </property>
  <property fmtid="{D5CDD505-2E9C-101B-9397-08002B2CF9AE}" pid="3" name="MediaServiceImageTags">
    <vt:lpwstr/>
  </property>
</Properties>
</file>